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5.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6.xml" ContentType="application/vnd.openxmlformats-officedocument.theme+xml"/>
  <Override PartName="/ppt/slideLayouts/slideLayout197.xml" ContentType="application/vnd.openxmlformats-officedocument.presentationml.slideLayout+xml"/>
  <Override PartName="/ppt/theme/theme7.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8.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9.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0.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12.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13.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14.xml" ContentType="application/vnd.openxmlformats-officedocument.theme+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71" r:id="rId4"/>
    <p:sldMasterId id="2147483737" r:id="rId5"/>
    <p:sldMasterId id="2147483826" r:id="rId6"/>
    <p:sldMasterId id="2147485070" r:id="rId7"/>
    <p:sldMasterId id="2147484804" r:id="rId8"/>
    <p:sldMasterId id="2147484229" r:id="rId9"/>
    <p:sldMasterId id="2147485069" r:id="rId10"/>
    <p:sldMasterId id="2147484978" r:id="rId11"/>
    <p:sldMasterId id="2147484987" r:id="rId12"/>
    <p:sldMasterId id="2147485000" r:id="rId13"/>
    <p:sldMasterId id="2147485009" r:id="rId14"/>
    <p:sldMasterId id="2147485020" r:id="rId15"/>
    <p:sldMasterId id="2147483660" r:id="rId16"/>
    <p:sldMasterId id="2147485083" r:id="rId17"/>
    <p:sldMasterId id="2147483648" r:id="rId18"/>
  </p:sldMasterIdLst>
  <p:notesMasterIdLst>
    <p:notesMasterId r:id="rId48"/>
  </p:notesMasterIdLst>
  <p:sldIdLst>
    <p:sldId id="2011" r:id="rId19"/>
    <p:sldId id="2012" r:id="rId20"/>
    <p:sldId id="2146846495" r:id="rId21"/>
    <p:sldId id="2146846511" r:id="rId22"/>
    <p:sldId id="2146846498" r:id="rId23"/>
    <p:sldId id="2146846497" r:id="rId24"/>
    <p:sldId id="2146846512" r:id="rId25"/>
    <p:sldId id="2146846499" r:id="rId26"/>
    <p:sldId id="2146846513" r:id="rId27"/>
    <p:sldId id="2146846496" r:id="rId28"/>
    <p:sldId id="2146846514" r:id="rId29"/>
    <p:sldId id="2146846509" r:id="rId30"/>
    <p:sldId id="2146846494" r:id="rId31"/>
    <p:sldId id="2146846500" r:id="rId32"/>
    <p:sldId id="2146846501" r:id="rId33"/>
    <p:sldId id="2146846502" r:id="rId34"/>
    <p:sldId id="2146846503" r:id="rId35"/>
    <p:sldId id="2146846504" r:id="rId36"/>
    <p:sldId id="2146846505" r:id="rId37"/>
    <p:sldId id="2146846506" r:id="rId38"/>
    <p:sldId id="2146846507" r:id="rId39"/>
    <p:sldId id="2146846510" r:id="rId40"/>
    <p:sldId id="2146846472" r:id="rId41"/>
    <p:sldId id="2146846508" r:id="rId42"/>
    <p:sldId id="2146846452" r:id="rId43"/>
    <p:sldId id="1621" r:id="rId44"/>
    <p:sldId id="2146846451" r:id="rId45"/>
    <p:sldId id="2146846406" r:id="rId46"/>
    <p:sldId id="272" r:id="rId47"/>
  </p:sldIdLst>
  <p:sldSz cx="12192000" cy="6858000"/>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A58519-10BA-471B-8BAD-22FBA3EA9495}">
          <p14:sldIdLst>
            <p14:sldId id="2011"/>
            <p14:sldId id="2012"/>
            <p14:sldId id="2146846495"/>
            <p14:sldId id="2146846511"/>
            <p14:sldId id="2146846498"/>
            <p14:sldId id="2146846497"/>
            <p14:sldId id="2146846512"/>
            <p14:sldId id="2146846499"/>
            <p14:sldId id="2146846513"/>
            <p14:sldId id="2146846496"/>
            <p14:sldId id="2146846514"/>
            <p14:sldId id="2146846509"/>
            <p14:sldId id="2146846494"/>
            <p14:sldId id="2146846500"/>
            <p14:sldId id="2146846501"/>
            <p14:sldId id="2146846502"/>
            <p14:sldId id="2146846503"/>
            <p14:sldId id="2146846504"/>
            <p14:sldId id="2146846505"/>
            <p14:sldId id="2146846506"/>
            <p14:sldId id="2146846507"/>
            <p14:sldId id="2146846510"/>
            <p14:sldId id="2146846472"/>
            <p14:sldId id="2146846508"/>
            <p14:sldId id="2146846452"/>
            <p14:sldId id="1621"/>
            <p14:sldId id="2146846451"/>
            <p14:sldId id="2146846406"/>
            <p14:sldId id="27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EEA2D19-6635-E7FE-D1E8-59A6D266C686}" name="Michael Aldridge" initials="MA" userId="S::mikeald@microsoft.com::d0238ba8-4750-466d-8aa2-c7bb52bb601b" providerId="AD"/>
  <p188:author id="{2F682F34-C0AE-5E41-AC04-DBF0B5D1DD04}" name="Sean Laberee" initials="SL" userId="S::seanla@microsoft.com::ed266016-6266-43b2-941e-f2181c61f238" providerId="AD"/>
  <p188:author id="{4B02D63A-DFB1-1EEA-7640-5136D0C65A7B}" name="Shanbo Lu" initials="SL" userId="S::shlu@microsoft.com::e5fec3c8-71b0-4bbc-a512-36209d8a21f1" providerId="AD"/>
  <p188:author id="{39A4A072-EAA8-D455-671D-0C33A799EEFD}" name="Wenjun Gong" initials="WG" userId="S::wegon@microsoft.com::e155189a-a47d-4f4c-9d28-c43148553887" providerId="AD"/>
  <p188:author id="{9998F675-D93A-1B31-BA6A-31A5B5DAE9AD}" name="Linda Lu Cannon" initials="LC" userId="S::lindalu@microsoft.com::458ce4a4-ddb0-4972-91c6-cecceba7744e" providerId="AD"/>
  <p188:author id="{464E8B80-42C9-928F-FD93-CCCD55840421}" name="Elena Ostrovskaia" initials="EO" userId="S::elenao@microsoft.com::48fd235c-53db-4d20-b2df-4d70e508d73a" providerId="AD"/>
  <p188:author id="{E4FBA784-752E-A73D-6BE7-6191C257CE5D}" name="Keyur Patel" initials="KP" userId="S::kepatel@microsoft.com::2e3258ef-dfab-400b-9ad3-d92ac47047db" providerId="AD"/>
  <p188:author id="{EA6F5992-EC68-B8B3-7484-6AB68C7D3A6A}" name="David Chesnut" initials="DC" userId="S::davech@microsoft.com::f2848d9b-e14b-42b2-a867-80b9922f67d4" providerId="AD"/>
  <p188:author id="{C0A7EDA4-1357-F0E1-3630-AB7CF82806F6}" name="Sirui Sun" initials="SS" userId="S::siruisun@microsoft.com::37a18bdb-1fd7-4fd9-bc67-a2910cec6185" providerId="AD"/>
  <p188:author id="{85249FB1-C04B-5382-012F-CCDD723F2906}" name="Jeremy Yoo" initials="JY" userId="S::jeremy@microsoft.com::6b862ece-da50-4a82-8a5b-b749172bef80" providerId="AD"/>
  <p188:author id="{9C1047CD-FFF1-DD88-B066-CE16EEDA2B25}" name="Juan Balmori Labra" initials="JL" userId="S::juanbl@microsoft.com::3cdb4f1c-6f52-4b2a-a793-715531a7fce3" providerId="AD"/>
  <p188:author id="{1B555DD1-78B4-DD42-84DF-634452A7C5F3}" name="Sylvia Okafor" initials="SO" userId="S::sokafor@microsoft.com::fd71b0d2-bb79-44de-a92e-cd5203eea39c" providerId="AD"/>
  <p188:author id="{DBA1F3DB-357F-0FC7-B52F-82B722812618}" name="Raymond Lu" initials="RL" userId="Raymond Lu" providerId="None"/>
  <p188:author id="{87A2ADFB-C38F-F9A2-6835-CEA2560AB6EF}" name="Michelle Scharlock" initials="MS" userId="S::mischarl@microsoft.com::9ccfc391-bacb-4922-8a31-9013aaeda79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anbo Lu" initials="SL" lastIdx="2" clrIdx="0">
    <p:extLst>
      <p:ext uri="{19B8F6BF-5375-455C-9EA6-DF929625EA0E}">
        <p15:presenceInfo xmlns:p15="http://schemas.microsoft.com/office/powerpoint/2012/main" userId="S::shlu@microsoft.com::e5fec3c8-71b0-4bbc-a512-36209d8a21f1" providerId="AD"/>
      </p:ext>
    </p:extLst>
  </p:cmAuthor>
  <p:cmAuthor id="2" name="Juan Balmori Labra" initials="JL" lastIdx="1" clrIdx="1">
    <p:extLst>
      <p:ext uri="{19B8F6BF-5375-455C-9EA6-DF929625EA0E}">
        <p15:presenceInfo xmlns:p15="http://schemas.microsoft.com/office/powerpoint/2012/main" userId="S::juanbl@microsoft.com::3cdb4f1c-6f52-4b2a-a793-715531a7fce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EFEAE6"/>
    <a:srgbClr val="03787C"/>
    <a:srgbClr val="71AD47"/>
    <a:srgbClr val="24464E"/>
    <a:srgbClr val="217346"/>
    <a:srgbClr val="3F487F"/>
    <a:srgbClr val="C3C3C4"/>
    <a:srgbClr val="CFCCC9"/>
    <a:srgbClr val="C5C2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FB5AF-948B-40DF-ABAE-44FF39813F7D}" v="3" dt="2022-09-30T23:46:46.806"/>
  </p1510:revLst>
</p1510:revInfo>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tags" Target="tags/tag1.xml"/><Relationship Id="rId57" Type="http://schemas.microsoft.com/office/2018/10/relationships/authors" Target="authors.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n Wang" userId="S::wyun@microsoft.com::ed53f5a9-df72-4747-a65a-3149aa6deacc" providerId="AD" clId="Web-{A1BF7DD8-7C4D-05FB-4276-FA7B6B469995}"/>
    <pc:docChg chg="addSld modSld modSection">
      <pc:chgData name="Yun Wang" userId="S::wyun@microsoft.com::ed53f5a9-df72-4747-a65a-3149aa6deacc" providerId="AD" clId="Web-{A1BF7DD8-7C4D-05FB-4276-FA7B6B469995}" dt="2022-09-14T02:36:37" v="269" actId="20577"/>
      <pc:docMkLst>
        <pc:docMk/>
      </pc:docMkLst>
      <pc:sldChg chg="modSp">
        <pc:chgData name="Yun Wang" userId="S::wyun@microsoft.com::ed53f5a9-df72-4747-a65a-3149aa6deacc" providerId="AD" clId="Web-{A1BF7DD8-7C4D-05FB-4276-FA7B6B469995}" dt="2022-09-14T01:45:18.033" v="3" actId="1076"/>
        <pc:sldMkLst>
          <pc:docMk/>
          <pc:sldMk cId="2008094102" sldId="2146846496"/>
        </pc:sldMkLst>
        <pc:spChg chg="mod">
          <ac:chgData name="Yun Wang" userId="S::wyun@microsoft.com::ed53f5a9-df72-4747-a65a-3149aa6deacc" providerId="AD" clId="Web-{A1BF7DD8-7C4D-05FB-4276-FA7B6B469995}" dt="2022-09-14T01:45:18.033" v="3" actId="1076"/>
          <ac:spMkLst>
            <pc:docMk/>
            <pc:sldMk cId="2008094102" sldId="2146846496"/>
            <ac:spMk id="5" creationId="{2D683C58-9569-FD95-A590-FC28FE57CEEB}"/>
          </ac:spMkLst>
        </pc:spChg>
      </pc:sldChg>
      <pc:sldChg chg="modSp">
        <pc:chgData name="Yun Wang" userId="S::wyun@microsoft.com::ed53f5a9-df72-4747-a65a-3149aa6deacc" providerId="AD" clId="Web-{A1BF7DD8-7C4D-05FB-4276-FA7B6B469995}" dt="2022-09-14T01:48:51.533" v="33" actId="20577"/>
        <pc:sldMkLst>
          <pc:docMk/>
          <pc:sldMk cId="3309089260" sldId="2146846497"/>
        </pc:sldMkLst>
        <pc:spChg chg="mod">
          <ac:chgData name="Yun Wang" userId="S::wyun@microsoft.com::ed53f5a9-df72-4747-a65a-3149aa6deacc" providerId="AD" clId="Web-{A1BF7DD8-7C4D-05FB-4276-FA7B6B469995}" dt="2022-09-14T01:48:51.533" v="33" actId="20577"/>
          <ac:spMkLst>
            <pc:docMk/>
            <pc:sldMk cId="3309089260" sldId="2146846497"/>
            <ac:spMk id="6" creationId="{DC39572E-C7C4-4B26-B911-0A19C3123AC6}"/>
          </ac:spMkLst>
        </pc:spChg>
      </pc:sldChg>
      <pc:sldChg chg="modSp">
        <pc:chgData name="Yun Wang" userId="S::wyun@microsoft.com::ed53f5a9-df72-4747-a65a-3149aa6deacc" providerId="AD" clId="Web-{A1BF7DD8-7C4D-05FB-4276-FA7B6B469995}" dt="2022-09-14T01:49:25.848" v="36" actId="14100"/>
        <pc:sldMkLst>
          <pc:docMk/>
          <pc:sldMk cId="150699159" sldId="2146846499"/>
        </pc:sldMkLst>
        <pc:spChg chg="mod">
          <ac:chgData name="Yun Wang" userId="S::wyun@microsoft.com::ed53f5a9-df72-4747-a65a-3149aa6deacc" providerId="AD" clId="Web-{A1BF7DD8-7C4D-05FB-4276-FA7B6B469995}" dt="2022-09-14T01:49:16.941" v="34" actId="1076"/>
          <ac:spMkLst>
            <pc:docMk/>
            <pc:sldMk cId="150699159" sldId="2146846499"/>
            <ac:spMk id="5" creationId="{8CBD73E2-8E89-B440-C950-BBD9E6C32C65}"/>
          </ac:spMkLst>
        </pc:spChg>
        <pc:picChg chg="mod">
          <ac:chgData name="Yun Wang" userId="S::wyun@microsoft.com::ed53f5a9-df72-4747-a65a-3149aa6deacc" providerId="AD" clId="Web-{A1BF7DD8-7C4D-05FB-4276-FA7B6B469995}" dt="2022-09-14T01:49:25.848" v="36" actId="14100"/>
          <ac:picMkLst>
            <pc:docMk/>
            <pc:sldMk cId="150699159" sldId="2146846499"/>
            <ac:picMk id="4" creationId="{F53384EE-C828-5BE2-1E54-10949CCFA077}"/>
          </ac:picMkLst>
        </pc:picChg>
      </pc:sldChg>
      <pc:sldChg chg="addSp delSp modSp new mod setBg">
        <pc:chgData name="Yun Wang" userId="S::wyun@microsoft.com::ed53f5a9-df72-4747-a65a-3149aa6deacc" providerId="AD" clId="Web-{A1BF7DD8-7C4D-05FB-4276-FA7B6B469995}" dt="2022-09-14T02:36:37" v="269" actId="20577"/>
        <pc:sldMkLst>
          <pc:docMk/>
          <pc:sldMk cId="3532322095" sldId="2146846509"/>
        </pc:sldMkLst>
        <pc:spChg chg="mod">
          <ac:chgData name="Yun Wang" userId="S::wyun@microsoft.com::ed53f5a9-df72-4747-a65a-3149aa6deacc" providerId="AD" clId="Web-{A1BF7DD8-7C4D-05FB-4276-FA7B6B469995}" dt="2022-09-14T02:27:25.804" v="106" actId="1076"/>
          <ac:spMkLst>
            <pc:docMk/>
            <pc:sldMk cId="3532322095" sldId="2146846509"/>
            <ac:spMk id="2" creationId="{C94A84A0-CB22-FC3C-D70A-B9E8E9658F48}"/>
          </ac:spMkLst>
        </pc:spChg>
        <pc:spChg chg="mod">
          <ac:chgData name="Yun Wang" userId="S::wyun@microsoft.com::ed53f5a9-df72-4747-a65a-3149aa6deacc" providerId="AD" clId="Web-{A1BF7DD8-7C4D-05FB-4276-FA7B6B469995}" dt="2022-09-14T02:21:50.264" v="68" actId="1076"/>
          <ac:spMkLst>
            <pc:docMk/>
            <pc:sldMk cId="3532322095" sldId="2146846509"/>
            <ac:spMk id="3" creationId="{D773BAD5-EF2D-11F3-F952-0C2AB869233C}"/>
          </ac:spMkLst>
        </pc:spChg>
        <pc:spChg chg="add mod">
          <ac:chgData name="Yun Wang" userId="S::wyun@microsoft.com::ed53f5a9-df72-4747-a65a-3149aa6deacc" providerId="AD" clId="Web-{A1BF7DD8-7C4D-05FB-4276-FA7B6B469995}" dt="2022-09-14T02:36:37" v="269" actId="20577"/>
          <ac:spMkLst>
            <pc:docMk/>
            <pc:sldMk cId="3532322095" sldId="2146846509"/>
            <ac:spMk id="6" creationId="{6A1FC164-3B19-E1AA-382F-CE419AFEEC44}"/>
          </ac:spMkLst>
        </pc:spChg>
        <pc:spChg chg="add del">
          <ac:chgData name="Yun Wang" userId="S::wyun@microsoft.com::ed53f5a9-df72-4747-a65a-3149aa6deacc" providerId="AD" clId="Web-{A1BF7DD8-7C4D-05FB-4276-FA7B6B469995}" dt="2022-09-14T02:18:55.782" v="55"/>
          <ac:spMkLst>
            <pc:docMk/>
            <pc:sldMk cId="3532322095" sldId="2146846509"/>
            <ac:spMk id="9" creationId="{C3D6EC93-F369-413E-AA67-5D4104161046}"/>
          </ac:spMkLst>
        </pc:spChg>
        <pc:spChg chg="add del">
          <ac:chgData name="Yun Wang" userId="S::wyun@microsoft.com::ed53f5a9-df72-4747-a65a-3149aa6deacc" providerId="AD" clId="Web-{A1BF7DD8-7C4D-05FB-4276-FA7B6B469995}" dt="2022-09-14T02:19:16.050" v="57"/>
          <ac:spMkLst>
            <pc:docMk/>
            <pc:sldMk cId="3532322095" sldId="2146846509"/>
            <ac:spMk id="13" creationId="{C924DBCE-E731-4B22-8181-A39C1D86276C}"/>
          </ac:spMkLst>
        </pc:spChg>
        <pc:spChg chg="add del">
          <ac:chgData name="Yun Wang" userId="S::wyun@microsoft.com::ed53f5a9-df72-4747-a65a-3149aa6deacc" providerId="AD" clId="Web-{A1BF7DD8-7C4D-05FB-4276-FA7B6B469995}" dt="2022-09-14T02:19:16.050" v="57"/>
          <ac:spMkLst>
            <pc:docMk/>
            <pc:sldMk cId="3532322095" sldId="2146846509"/>
            <ac:spMk id="15" creationId="{4CBF9756-6AC8-4C65-84DF-56FBFFA1D873}"/>
          </ac:spMkLst>
        </pc:spChg>
        <pc:spChg chg="add del">
          <ac:chgData name="Yun Wang" userId="S::wyun@microsoft.com::ed53f5a9-df72-4747-a65a-3149aa6deacc" providerId="AD" clId="Web-{A1BF7DD8-7C4D-05FB-4276-FA7B6B469995}" dt="2022-09-14T02:19:16.050" v="57"/>
          <ac:spMkLst>
            <pc:docMk/>
            <pc:sldMk cId="3532322095" sldId="2146846509"/>
            <ac:spMk id="16" creationId="{6A84B152-3496-4C52-AF08-97AFFC09DD2C}"/>
          </ac:spMkLst>
        </pc:spChg>
        <pc:spChg chg="add del">
          <ac:chgData name="Yun Wang" userId="S::wyun@microsoft.com::ed53f5a9-df72-4747-a65a-3149aa6deacc" providerId="AD" clId="Web-{A1BF7DD8-7C4D-05FB-4276-FA7B6B469995}" dt="2022-09-14T02:19:16.050" v="57"/>
          <ac:spMkLst>
            <pc:docMk/>
            <pc:sldMk cId="3532322095" sldId="2146846509"/>
            <ac:spMk id="17" creationId="{2D385988-EAAF-4C27-AF8A-2BFBECAF3D4F}"/>
          </ac:spMkLst>
        </pc:spChg>
        <pc:spChg chg="add del">
          <ac:chgData name="Yun Wang" userId="S::wyun@microsoft.com::ed53f5a9-df72-4747-a65a-3149aa6deacc" providerId="AD" clId="Web-{A1BF7DD8-7C4D-05FB-4276-FA7B6B469995}" dt="2022-09-14T02:19:16.050" v="57"/>
          <ac:spMkLst>
            <pc:docMk/>
            <pc:sldMk cId="3532322095" sldId="2146846509"/>
            <ac:spMk id="18" creationId="{6B2ADB95-0FA3-4BD7-A8AC-89D014A83E5B}"/>
          </ac:spMkLst>
        </pc:spChg>
        <pc:spChg chg="add del">
          <ac:chgData name="Yun Wang" userId="S::wyun@microsoft.com::ed53f5a9-df72-4747-a65a-3149aa6deacc" providerId="AD" clId="Web-{A1BF7DD8-7C4D-05FB-4276-FA7B6B469995}" dt="2022-09-14T02:19:16.050" v="57"/>
          <ac:spMkLst>
            <pc:docMk/>
            <pc:sldMk cId="3532322095" sldId="2146846509"/>
            <ac:spMk id="21" creationId="{B621D332-7329-4994-8836-C429A51B7549}"/>
          </ac:spMkLst>
        </pc:spChg>
        <pc:spChg chg="add del">
          <ac:chgData name="Yun Wang" userId="S::wyun@microsoft.com::ed53f5a9-df72-4747-a65a-3149aa6deacc" providerId="AD" clId="Web-{A1BF7DD8-7C4D-05FB-4276-FA7B6B469995}" dt="2022-09-14T02:19:16.050" v="57"/>
          <ac:spMkLst>
            <pc:docMk/>
            <pc:sldMk cId="3532322095" sldId="2146846509"/>
            <ac:spMk id="23" creationId="{2D20F754-35A9-4508-BE3C-C59996D1437B}"/>
          </ac:spMkLst>
        </pc:spChg>
        <pc:spChg chg="add">
          <ac:chgData name="Yun Wang" userId="S::wyun@microsoft.com::ed53f5a9-df72-4747-a65a-3149aa6deacc" providerId="AD" clId="Web-{A1BF7DD8-7C4D-05FB-4276-FA7B6B469995}" dt="2022-09-14T02:19:16.050" v="57"/>
          <ac:spMkLst>
            <pc:docMk/>
            <pc:sldMk cId="3532322095" sldId="2146846509"/>
            <ac:spMk id="28" creationId="{91F32EBA-ED97-466E-8CFA-8382584155D0}"/>
          </ac:spMkLst>
        </pc:spChg>
        <pc:spChg chg="add">
          <ac:chgData name="Yun Wang" userId="S::wyun@microsoft.com::ed53f5a9-df72-4747-a65a-3149aa6deacc" providerId="AD" clId="Web-{A1BF7DD8-7C4D-05FB-4276-FA7B6B469995}" dt="2022-09-14T02:19:16.050" v="57"/>
          <ac:spMkLst>
            <pc:docMk/>
            <pc:sldMk cId="3532322095" sldId="2146846509"/>
            <ac:spMk id="30" creationId="{62A38935-BB53-4DF7-A56E-48DD25B685D7}"/>
          </ac:spMkLst>
        </pc:spChg>
        <pc:grpChg chg="add del">
          <ac:chgData name="Yun Wang" userId="S::wyun@microsoft.com::ed53f5a9-df72-4747-a65a-3149aa6deacc" providerId="AD" clId="Web-{A1BF7DD8-7C4D-05FB-4276-FA7B6B469995}" dt="2022-09-14T02:18:55.782" v="55"/>
          <ac:grpSpMkLst>
            <pc:docMk/>
            <pc:sldMk cId="3532322095" sldId="2146846509"/>
            <ac:grpSpMk id="11" creationId="{4EA04677-6B2C-40F4-975C-ED9196552771}"/>
          </ac:grpSpMkLst>
        </pc:grpChg>
        <pc:picChg chg="add del mod">
          <ac:chgData name="Yun Wang" userId="S::wyun@microsoft.com::ed53f5a9-df72-4747-a65a-3149aa6deacc" providerId="AD" clId="Web-{A1BF7DD8-7C4D-05FB-4276-FA7B6B469995}" dt="2022-09-14T02:31:18.008" v="153"/>
          <ac:picMkLst>
            <pc:docMk/>
            <pc:sldMk cId="3532322095" sldId="2146846509"/>
            <ac:picMk id="4" creationId="{1770A0CA-F13C-4368-A748-2A5570C562D1}"/>
          </ac:picMkLst>
        </pc:picChg>
        <pc:picChg chg="add mod">
          <ac:chgData name="Yun Wang" userId="S::wyun@microsoft.com::ed53f5a9-df72-4747-a65a-3149aa6deacc" providerId="AD" clId="Web-{A1BF7DD8-7C4D-05FB-4276-FA7B6B469995}" dt="2022-09-14T02:33:12.110" v="155" actId="1076"/>
          <ac:picMkLst>
            <pc:docMk/>
            <pc:sldMk cId="3532322095" sldId="2146846509"/>
            <ac:picMk id="7" creationId="{93F0424A-FDAF-A41F-ECCA-F67D284D53E5}"/>
          </ac:picMkLst>
        </pc:picChg>
        <pc:cxnChg chg="add del">
          <ac:chgData name="Yun Wang" userId="S::wyun@microsoft.com::ed53f5a9-df72-4747-a65a-3149aa6deacc" providerId="AD" clId="Web-{A1BF7DD8-7C4D-05FB-4276-FA7B6B469995}" dt="2022-09-14T02:19:16.050" v="57"/>
          <ac:cxnSpMkLst>
            <pc:docMk/>
            <pc:sldMk cId="3532322095" sldId="2146846509"/>
            <ac:cxnSpMk id="19" creationId="{43621FD4-D14D-45D5-9A57-9A2DE5EA59C0}"/>
          </ac:cxnSpMkLst>
        </pc:cxnChg>
      </pc:sldChg>
    </pc:docChg>
  </pc:docChgLst>
  <pc:docChgLst>
    <pc:chgData name="Preethika Kiruveedula" userId="a42628ed-3538-4e45-a3a6-8c078a59d757" providerId="ADAL" clId="{0EAFB5AF-948B-40DF-ABAE-44FF39813F7D}"/>
    <pc:docChg chg="modSld">
      <pc:chgData name="Preethika Kiruveedula" userId="a42628ed-3538-4e45-a3a6-8c078a59d757" providerId="ADAL" clId="{0EAFB5AF-948B-40DF-ABAE-44FF39813F7D}" dt="2022-09-30T23:42:10.057" v="30"/>
      <pc:docMkLst>
        <pc:docMk/>
      </pc:docMkLst>
      <pc:sldChg chg="modSp mod">
        <pc:chgData name="Preethika Kiruveedula" userId="a42628ed-3538-4e45-a3a6-8c078a59d757" providerId="ADAL" clId="{0EAFB5AF-948B-40DF-ABAE-44FF39813F7D}" dt="2022-09-30T23:40:49.442" v="25" actId="20577"/>
        <pc:sldMkLst>
          <pc:docMk/>
          <pc:sldMk cId="3283163536" sldId="2146846406"/>
        </pc:sldMkLst>
        <pc:spChg chg="mod">
          <ac:chgData name="Preethika Kiruveedula" userId="a42628ed-3538-4e45-a3a6-8c078a59d757" providerId="ADAL" clId="{0EAFB5AF-948B-40DF-ABAE-44FF39813F7D}" dt="2022-09-30T23:40:49.442" v="25" actId="20577"/>
          <ac:spMkLst>
            <pc:docMk/>
            <pc:sldMk cId="3283163536" sldId="2146846406"/>
            <ac:spMk id="4" creationId="{A04E16D6-6682-4068-BF11-BA8E4E8E1BBC}"/>
          </ac:spMkLst>
        </pc:spChg>
      </pc:sldChg>
      <pc:sldChg chg="modSp mod">
        <pc:chgData name="Preethika Kiruveedula" userId="a42628ed-3538-4e45-a3a6-8c078a59d757" providerId="ADAL" clId="{0EAFB5AF-948B-40DF-ABAE-44FF39813F7D}" dt="2022-09-30T23:42:10.057" v="30"/>
        <pc:sldMkLst>
          <pc:docMk/>
          <pc:sldMk cId="761977769" sldId="2146846451"/>
        </pc:sldMkLst>
        <pc:spChg chg="mod">
          <ac:chgData name="Preethika Kiruveedula" userId="a42628ed-3538-4e45-a3a6-8c078a59d757" providerId="ADAL" clId="{0EAFB5AF-948B-40DF-ABAE-44FF39813F7D}" dt="2022-09-30T23:42:10.057" v="30"/>
          <ac:spMkLst>
            <pc:docMk/>
            <pc:sldMk cId="761977769" sldId="2146846451"/>
            <ac:spMk id="7" creationId="{6F939F32-4E37-4CA3-B710-00610E5E59D3}"/>
          </ac:spMkLst>
        </pc:spChg>
      </pc:sldChg>
    </pc:docChg>
  </pc:docChgLst>
  <pc:docChgLst>
    <pc:chgData name="Preethika Kiruveedula" userId="S::pkiruveedula@microsoft.com::a42628ed-3538-4e45-a3a6-8c078a59d757" providerId="AD" clId="Web-{11209F5F-7210-D22D-58BF-931E1806BED3}"/>
    <pc:docChg chg="delSld modSection">
      <pc:chgData name="Preethika Kiruveedula" userId="S::pkiruveedula@microsoft.com::a42628ed-3538-4e45-a3a6-8c078a59d757" providerId="AD" clId="Web-{11209F5F-7210-D22D-58BF-931E1806BED3}" dt="2022-09-13T19:45:59.821" v="0"/>
      <pc:docMkLst>
        <pc:docMk/>
      </pc:docMkLst>
      <pc:sldChg chg="del">
        <pc:chgData name="Preethika Kiruveedula" userId="S::pkiruveedula@microsoft.com::a42628ed-3538-4e45-a3a6-8c078a59d757" providerId="AD" clId="Web-{11209F5F-7210-D22D-58BF-931E1806BED3}" dt="2022-09-13T19:45:59.821" v="0"/>
        <pc:sldMkLst>
          <pc:docMk/>
          <pc:sldMk cId="3963469307" sldId="2146846500"/>
        </pc:sldMkLst>
      </pc:sldChg>
    </pc:docChg>
  </pc:docChgLst>
  <pc:docChgLst>
    <pc:chgData name="Yun Wang" userId="S::wyun@microsoft.com::ed53f5a9-df72-4747-a65a-3149aa6deacc" providerId="AD" clId="Web-{06412FBA-E57F-7B13-3D03-A91F4F501D81}"/>
    <pc:docChg chg="addSld delSld modSld sldOrd modSection">
      <pc:chgData name="Yun Wang" userId="S::wyun@microsoft.com::ed53f5a9-df72-4747-a65a-3149aa6deacc" providerId="AD" clId="Web-{06412FBA-E57F-7B13-3D03-A91F4F501D81}" dt="2022-09-14T10:51:03.566" v="390" actId="20577"/>
      <pc:docMkLst>
        <pc:docMk/>
      </pc:docMkLst>
      <pc:sldChg chg="addSp delSp modSp">
        <pc:chgData name="Yun Wang" userId="S::wyun@microsoft.com::ed53f5a9-df72-4747-a65a-3149aa6deacc" providerId="AD" clId="Web-{06412FBA-E57F-7B13-3D03-A91F4F501D81}" dt="2022-09-14T09:56:06.433" v="237"/>
        <pc:sldMkLst>
          <pc:docMk/>
          <pc:sldMk cId="1785031255" sldId="2146846495"/>
        </pc:sldMkLst>
        <pc:spChg chg="add del mod">
          <ac:chgData name="Yun Wang" userId="S::wyun@microsoft.com::ed53f5a9-df72-4747-a65a-3149aa6deacc" providerId="AD" clId="Web-{06412FBA-E57F-7B13-3D03-A91F4F501D81}" dt="2022-09-14T09:56:06.433" v="237"/>
          <ac:spMkLst>
            <pc:docMk/>
            <pc:sldMk cId="1785031255" sldId="2146846495"/>
            <ac:spMk id="2" creationId="{4502ABCD-342B-E604-E56D-2B9DE6F80686}"/>
          </ac:spMkLst>
        </pc:spChg>
      </pc:sldChg>
      <pc:sldChg chg="addSp delSp modSp">
        <pc:chgData name="Yun Wang" userId="S::wyun@microsoft.com::ed53f5a9-df72-4747-a65a-3149aa6deacc" providerId="AD" clId="Web-{06412FBA-E57F-7B13-3D03-A91F4F501D81}" dt="2022-09-14T10:31:50.133" v="358" actId="20577"/>
        <pc:sldMkLst>
          <pc:docMk/>
          <pc:sldMk cId="2008094102" sldId="2146846496"/>
        </pc:sldMkLst>
        <pc:spChg chg="mod">
          <ac:chgData name="Yun Wang" userId="S::wyun@microsoft.com::ed53f5a9-df72-4747-a65a-3149aa6deacc" providerId="AD" clId="Web-{06412FBA-E57F-7B13-3D03-A91F4F501D81}" dt="2022-09-14T10:31:50.133" v="358" actId="20577"/>
          <ac:spMkLst>
            <pc:docMk/>
            <pc:sldMk cId="2008094102" sldId="2146846496"/>
            <ac:spMk id="3" creationId="{A6564E4E-C405-9E62-4A2E-9B5AE8FC8C9A}"/>
          </ac:spMkLst>
        </pc:spChg>
        <pc:spChg chg="add del mod">
          <ac:chgData name="Yun Wang" userId="S::wyun@microsoft.com::ed53f5a9-df72-4747-a65a-3149aa6deacc" providerId="AD" clId="Web-{06412FBA-E57F-7B13-3D03-A91F4F501D81}" dt="2022-09-14T10:31:45.820" v="354"/>
          <ac:spMkLst>
            <pc:docMk/>
            <pc:sldMk cId="2008094102" sldId="2146846496"/>
            <ac:spMk id="4" creationId="{CCBAC51B-02B1-9279-3F8D-C8634FBFA219}"/>
          </ac:spMkLst>
        </pc:spChg>
      </pc:sldChg>
      <pc:sldChg chg="modSp">
        <pc:chgData name="Yun Wang" userId="S::wyun@microsoft.com::ed53f5a9-df72-4747-a65a-3149aa6deacc" providerId="AD" clId="Web-{06412FBA-E57F-7B13-3D03-A91F4F501D81}" dt="2022-09-14T10:48:12.563" v="379" actId="20577"/>
        <pc:sldMkLst>
          <pc:docMk/>
          <pc:sldMk cId="3309089260" sldId="2146846497"/>
        </pc:sldMkLst>
        <pc:spChg chg="mod">
          <ac:chgData name="Yun Wang" userId="S::wyun@microsoft.com::ed53f5a9-df72-4747-a65a-3149aa6deacc" providerId="AD" clId="Web-{06412FBA-E57F-7B13-3D03-A91F4F501D81}" dt="2022-09-14T09:50:34.986" v="99" actId="20577"/>
          <ac:spMkLst>
            <pc:docMk/>
            <pc:sldMk cId="3309089260" sldId="2146846497"/>
            <ac:spMk id="5" creationId="{39A93093-30CD-2954-F313-C9EB14EEBCC0}"/>
          </ac:spMkLst>
        </pc:spChg>
        <pc:spChg chg="mod">
          <ac:chgData name="Yun Wang" userId="S::wyun@microsoft.com::ed53f5a9-df72-4747-a65a-3149aa6deacc" providerId="AD" clId="Web-{06412FBA-E57F-7B13-3D03-A91F4F501D81}" dt="2022-09-14T10:48:12.563" v="379" actId="20577"/>
          <ac:spMkLst>
            <pc:docMk/>
            <pc:sldMk cId="3309089260" sldId="2146846497"/>
            <ac:spMk id="6" creationId="{DC39572E-C7C4-4B26-B911-0A19C3123AC6}"/>
          </ac:spMkLst>
        </pc:spChg>
        <pc:picChg chg="mod">
          <ac:chgData name="Yun Wang" userId="S::wyun@microsoft.com::ed53f5a9-df72-4747-a65a-3149aa6deacc" providerId="AD" clId="Web-{06412FBA-E57F-7B13-3D03-A91F4F501D81}" dt="2022-09-14T09:51:15.879" v="100" actId="1076"/>
          <ac:picMkLst>
            <pc:docMk/>
            <pc:sldMk cId="3309089260" sldId="2146846497"/>
            <ac:picMk id="10" creationId="{74536AB9-4330-1D47-F3D1-BE9DD1C41F5D}"/>
          </ac:picMkLst>
        </pc:picChg>
      </pc:sldChg>
      <pc:sldChg chg="modSp ord">
        <pc:chgData name="Yun Wang" userId="S::wyun@microsoft.com::ed53f5a9-df72-4747-a65a-3149aa6deacc" providerId="AD" clId="Web-{06412FBA-E57F-7B13-3D03-A91F4F501D81}" dt="2022-09-14T10:04:24.042" v="343" actId="20577"/>
        <pc:sldMkLst>
          <pc:docMk/>
          <pc:sldMk cId="150699159" sldId="2146846499"/>
        </pc:sldMkLst>
        <pc:spChg chg="mod">
          <ac:chgData name="Yun Wang" userId="S::wyun@microsoft.com::ed53f5a9-df72-4747-a65a-3149aa6deacc" providerId="AD" clId="Web-{06412FBA-E57F-7B13-3D03-A91F4F501D81}" dt="2022-09-14T10:04:24.042" v="343" actId="20577"/>
          <ac:spMkLst>
            <pc:docMk/>
            <pc:sldMk cId="150699159" sldId="2146846499"/>
            <ac:spMk id="5" creationId="{8CBD73E2-8E89-B440-C950-BBD9E6C32C65}"/>
          </ac:spMkLst>
        </pc:spChg>
      </pc:sldChg>
      <pc:sldChg chg="addSp modSp">
        <pc:chgData name="Yun Wang" userId="S::wyun@microsoft.com::ed53f5a9-df72-4747-a65a-3149aa6deacc" providerId="AD" clId="Web-{06412FBA-E57F-7B13-3D03-A91F4F501D81}" dt="2022-09-14T10:01:01.274" v="324" actId="1076"/>
        <pc:sldMkLst>
          <pc:docMk/>
          <pc:sldMk cId="3532322095" sldId="2146846509"/>
        </pc:sldMkLst>
        <pc:spChg chg="mod">
          <ac:chgData name="Yun Wang" userId="S::wyun@microsoft.com::ed53f5a9-df72-4747-a65a-3149aa6deacc" providerId="AD" clId="Web-{06412FBA-E57F-7B13-3D03-A91F4F501D81}" dt="2022-09-14T10:00:57.727" v="323" actId="20577"/>
          <ac:spMkLst>
            <pc:docMk/>
            <pc:sldMk cId="3532322095" sldId="2146846509"/>
            <ac:spMk id="6" creationId="{6A1FC164-3B19-E1AA-382F-CE419AFEEC44}"/>
          </ac:spMkLst>
        </pc:spChg>
        <pc:picChg chg="add mod">
          <ac:chgData name="Yun Wang" userId="S::wyun@microsoft.com::ed53f5a9-df72-4747-a65a-3149aa6deacc" providerId="AD" clId="Web-{06412FBA-E57F-7B13-3D03-A91F4F501D81}" dt="2022-09-14T10:01:01.274" v="324" actId="1076"/>
          <ac:picMkLst>
            <pc:docMk/>
            <pc:sldMk cId="3532322095" sldId="2146846509"/>
            <ac:picMk id="4" creationId="{2D1E0145-5A7C-5B30-08BD-8B6EB4ABDC96}"/>
          </ac:picMkLst>
        </pc:picChg>
      </pc:sldChg>
      <pc:sldChg chg="new del">
        <pc:chgData name="Yun Wang" userId="S::wyun@microsoft.com::ed53f5a9-df72-4747-a65a-3149aa6deacc" providerId="AD" clId="Web-{06412FBA-E57F-7B13-3D03-A91F4F501D81}" dt="2022-09-14T09:56:18.731" v="239"/>
        <pc:sldMkLst>
          <pc:docMk/>
          <pc:sldMk cId="2489205262" sldId="2146846511"/>
        </pc:sldMkLst>
      </pc:sldChg>
      <pc:sldChg chg="addSp delSp modSp new ord">
        <pc:chgData name="Yun Wang" userId="S::wyun@microsoft.com::ed53f5a9-df72-4747-a65a-3149aa6deacc" providerId="AD" clId="Web-{06412FBA-E57F-7B13-3D03-A91F4F501D81}" dt="2022-09-14T10:50:07.624" v="380" actId="20577"/>
        <pc:sldMkLst>
          <pc:docMk/>
          <pc:sldMk cId="3771551831" sldId="2146846511"/>
        </pc:sldMkLst>
        <pc:spChg chg="del">
          <ac:chgData name="Yun Wang" userId="S::wyun@microsoft.com::ed53f5a9-df72-4747-a65a-3149aa6deacc" providerId="AD" clId="Web-{06412FBA-E57F-7B13-3D03-A91F4F501D81}" dt="2022-09-14T09:56:31.560" v="243"/>
          <ac:spMkLst>
            <pc:docMk/>
            <pc:sldMk cId="3771551831" sldId="2146846511"/>
            <ac:spMk id="2" creationId="{C73C6D25-6E5F-917A-65B0-4E9F779D9090}"/>
          </ac:spMkLst>
        </pc:spChg>
        <pc:spChg chg="del mod">
          <ac:chgData name="Yun Wang" userId="S::wyun@microsoft.com::ed53f5a9-df72-4747-a65a-3149aa6deacc" providerId="AD" clId="Web-{06412FBA-E57F-7B13-3D03-A91F4F501D81}" dt="2022-09-14T09:56:29.623" v="242"/>
          <ac:spMkLst>
            <pc:docMk/>
            <pc:sldMk cId="3771551831" sldId="2146846511"/>
            <ac:spMk id="3" creationId="{1493230B-ADDC-01EF-81FF-B7235CEB1C17}"/>
          </ac:spMkLst>
        </pc:spChg>
        <pc:spChg chg="add mod">
          <ac:chgData name="Yun Wang" userId="S::wyun@microsoft.com::ed53f5a9-df72-4747-a65a-3149aa6deacc" providerId="AD" clId="Web-{06412FBA-E57F-7B13-3D03-A91F4F501D81}" dt="2022-09-14T10:50:07.624" v="380" actId="20577"/>
          <ac:spMkLst>
            <pc:docMk/>
            <pc:sldMk cId="3771551831" sldId="2146846511"/>
            <ac:spMk id="4" creationId="{48897769-5C28-4B46-6D86-63252BC5DE00}"/>
          </ac:spMkLst>
        </pc:spChg>
      </pc:sldChg>
      <pc:sldChg chg="modSp add replId">
        <pc:chgData name="Yun Wang" userId="S::wyun@microsoft.com::ed53f5a9-df72-4747-a65a-3149aa6deacc" providerId="AD" clId="Web-{06412FBA-E57F-7B13-3D03-A91F4F501D81}" dt="2022-09-14T10:50:30.985" v="383" actId="20577"/>
        <pc:sldMkLst>
          <pc:docMk/>
          <pc:sldMk cId="1372537620" sldId="2146846512"/>
        </pc:sldMkLst>
        <pc:spChg chg="mod">
          <ac:chgData name="Yun Wang" userId="S::wyun@microsoft.com::ed53f5a9-df72-4747-a65a-3149aa6deacc" providerId="AD" clId="Web-{06412FBA-E57F-7B13-3D03-A91F4F501D81}" dt="2022-09-14T10:50:30.985" v="383" actId="20577"/>
          <ac:spMkLst>
            <pc:docMk/>
            <pc:sldMk cId="1372537620" sldId="2146846512"/>
            <ac:spMk id="4" creationId="{48897769-5C28-4B46-6D86-63252BC5DE00}"/>
          </ac:spMkLst>
        </pc:spChg>
      </pc:sldChg>
      <pc:sldChg chg="modSp add replId">
        <pc:chgData name="Yun Wang" userId="S::wyun@microsoft.com::ed53f5a9-df72-4747-a65a-3149aa6deacc" providerId="AD" clId="Web-{06412FBA-E57F-7B13-3D03-A91F4F501D81}" dt="2022-09-14T10:50:46.564" v="386" actId="20577"/>
        <pc:sldMkLst>
          <pc:docMk/>
          <pc:sldMk cId="3527013229" sldId="2146846513"/>
        </pc:sldMkLst>
        <pc:spChg chg="mod">
          <ac:chgData name="Yun Wang" userId="S::wyun@microsoft.com::ed53f5a9-df72-4747-a65a-3149aa6deacc" providerId="AD" clId="Web-{06412FBA-E57F-7B13-3D03-A91F4F501D81}" dt="2022-09-14T10:50:46.564" v="386" actId="20577"/>
          <ac:spMkLst>
            <pc:docMk/>
            <pc:sldMk cId="3527013229" sldId="2146846513"/>
            <ac:spMk id="4" creationId="{48897769-5C28-4B46-6D86-63252BC5DE00}"/>
          </ac:spMkLst>
        </pc:spChg>
      </pc:sldChg>
      <pc:sldChg chg="modSp add replId">
        <pc:chgData name="Yun Wang" userId="S::wyun@microsoft.com::ed53f5a9-df72-4747-a65a-3149aa6deacc" providerId="AD" clId="Web-{06412FBA-E57F-7B13-3D03-A91F4F501D81}" dt="2022-09-14T10:51:03.566" v="390" actId="20577"/>
        <pc:sldMkLst>
          <pc:docMk/>
          <pc:sldMk cId="1224206303" sldId="2146846514"/>
        </pc:sldMkLst>
        <pc:spChg chg="mod">
          <ac:chgData name="Yun Wang" userId="S::wyun@microsoft.com::ed53f5a9-df72-4747-a65a-3149aa6deacc" providerId="AD" clId="Web-{06412FBA-E57F-7B13-3D03-A91F4F501D81}" dt="2022-09-14T10:51:03.566" v="390" actId="20577"/>
          <ac:spMkLst>
            <pc:docMk/>
            <pc:sldMk cId="1224206303" sldId="2146846514"/>
            <ac:spMk id="4" creationId="{48897769-5C28-4B46-6D86-63252BC5DE00}"/>
          </ac:spMkLst>
        </pc:spChg>
      </pc:sldChg>
    </pc:docChg>
  </pc:docChgLst>
  <pc:docChgLst>
    <pc:chgData name="David Chesnut" userId="S::davech@microsoft.com::f2848d9b-e14b-42b2-a867-80b9922f67d4" providerId="AD" clId="Web-{D05BB1A9-177B-C37C-E568-82DCB422D4E7}"/>
    <pc:docChg chg="addSld modSld sldOrd modSection">
      <pc:chgData name="David Chesnut" userId="S::davech@microsoft.com::f2848d9b-e14b-42b2-a867-80b9922f67d4" providerId="AD" clId="Web-{D05BB1A9-177B-C37C-E568-82DCB422D4E7}" dt="2022-09-14T04:50:04.674" v="54" actId="1076"/>
      <pc:docMkLst>
        <pc:docMk/>
      </pc:docMkLst>
      <pc:sldChg chg="addSp delSp modSp add ord">
        <pc:chgData name="David Chesnut" userId="S::davech@microsoft.com::f2848d9b-e14b-42b2-a867-80b9922f67d4" providerId="AD" clId="Web-{D05BB1A9-177B-C37C-E568-82DCB422D4E7}" dt="2022-09-14T04:50:04.674" v="54" actId="1076"/>
        <pc:sldMkLst>
          <pc:docMk/>
          <pc:sldMk cId="3388539318" sldId="2146846510"/>
        </pc:sldMkLst>
        <pc:spChg chg="mod">
          <ac:chgData name="David Chesnut" userId="S::davech@microsoft.com::f2848d9b-e14b-42b2-a867-80b9922f67d4" providerId="AD" clId="Web-{D05BB1A9-177B-C37C-E568-82DCB422D4E7}" dt="2022-09-14T04:49:55.111" v="49" actId="14100"/>
          <ac:spMkLst>
            <pc:docMk/>
            <pc:sldMk cId="3388539318" sldId="2146846510"/>
            <ac:spMk id="3" creationId="{51AD0A37-407B-4D29-9D45-0374ABE5A817}"/>
          </ac:spMkLst>
        </pc:spChg>
        <pc:spChg chg="mod">
          <ac:chgData name="David Chesnut" userId="S::davech@microsoft.com::f2848d9b-e14b-42b2-a867-80b9922f67d4" providerId="AD" clId="Web-{D05BB1A9-177B-C37C-E568-82DCB422D4E7}" dt="2022-09-14T04:49:58.580" v="50" actId="1076"/>
          <ac:spMkLst>
            <pc:docMk/>
            <pc:sldMk cId="3388539318" sldId="2146846510"/>
            <ac:spMk id="4" creationId="{3DC129E1-0951-35AD-26D0-B088E6429FC5}"/>
          </ac:spMkLst>
        </pc:spChg>
        <pc:picChg chg="add mod">
          <ac:chgData name="David Chesnut" userId="S::davech@microsoft.com::f2848d9b-e14b-42b2-a867-80b9922f67d4" providerId="AD" clId="Web-{D05BB1A9-177B-C37C-E568-82DCB422D4E7}" dt="2022-09-14T04:50:04.674" v="54" actId="1076"/>
          <ac:picMkLst>
            <pc:docMk/>
            <pc:sldMk cId="3388539318" sldId="2146846510"/>
            <ac:picMk id="5" creationId="{31F80E70-5A4A-858D-C138-F54EDCB86D26}"/>
          </ac:picMkLst>
        </pc:picChg>
        <pc:picChg chg="add del mod">
          <ac:chgData name="David Chesnut" userId="S::davech@microsoft.com::f2848d9b-e14b-42b2-a867-80b9922f67d4" providerId="AD" clId="Web-{D05BB1A9-177B-C37C-E568-82DCB422D4E7}" dt="2022-09-14T04:49:46.532" v="30"/>
          <ac:picMkLst>
            <pc:docMk/>
            <pc:sldMk cId="3388539318" sldId="2146846510"/>
            <ac:picMk id="6" creationId="{A819BD55-4533-1BDD-14E2-7432E118ED35}"/>
          </ac:picMkLst>
        </pc:picChg>
        <pc:picChg chg="add del mod">
          <ac:chgData name="David Chesnut" userId="S::davech@microsoft.com::f2848d9b-e14b-42b2-a867-80b9922f67d4" providerId="AD" clId="Web-{D05BB1A9-177B-C37C-E568-82DCB422D4E7}" dt="2022-09-14T04:49:19.796" v="28"/>
          <ac:picMkLst>
            <pc:docMk/>
            <pc:sldMk cId="3388539318" sldId="2146846510"/>
            <ac:picMk id="8" creationId="{6408B98E-98AF-4253-DE7F-79B57F4F9DC4}"/>
          </ac:picMkLst>
        </pc:picChg>
        <pc:picChg chg="del mod">
          <ac:chgData name="David Chesnut" userId="S::davech@microsoft.com::f2848d9b-e14b-42b2-a867-80b9922f67d4" providerId="AD" clId="Web-{D05BB1A9-177B-C37C-E568-82DCB422D4E7}" dt="2022-09-14T04:49:47.298" v="31"/>
          <ac:picMkLst>
            <pc:docMk/>
            <pc:sldMk cId="3388539318" sldId="2146846510"/>
            <ac:picMk id="1026" creationId="{5E90573D-2A2B-4925-B020-3E48A07D3B74}"/>
          </ac:picMkLst>
        </pc:picChg>
      </pc:sldChg>
    </pc:docChg>
  </pc:docChgLst>
  <pc:docChgLst>
    <pc:chgData name="Yun Wang" userId="S::wyun@microsoft.com::ed53f5a9-df72-4747-a65a-3149aa6deacc" providerId="AD" clId="Web-{1B4CFDCE-FD20-E086-BC3A-9813FABB4449}"/>
    <pc:docChg chg="modSld">
      <pc:chgData name="Yun Wang" userId="S::wyun@microsoft.com::ed53f5a9-df72-4747-a65a-3149aa6deacc" providerId="AD" clId="Web-{1B4CFDCE-FD20-E086-BC3A-9813FABB4449}" dt="2022-09-14T13:19:35.779" v="65" actId="1076"/>
      <pc:docMkLst>
        <pc:docMk/>
      </pc:docMkLst>
      <pc:sldChg chg="modSp">
        <pc:chgData name="Yun Wang" userId="S::wyun@microsoft.com::ed53f5a9-df72-4747-a65a-3149aa6deacc" providerId="AD" clId="Web-{1B4CFDCE-FD20-E086-BC3A-9813FABB4449}" dt="2022-09-14T13:10:36.588" v="12" actId="20577"/>
        <pc:sldMkLst>
          <pc:docMk/>
          <pc:sldMk cId="3309089260" sldId="2146846497"/>
        </pc:sldMkLst>
        <pc:spChg chg="mod">
          <ac:chgData name="Yun Wang" userId="S::wyun@microsoft.com::ed53f5a9-df72-4747-a65a-3149aa6deacc" providerId="AD" clId="Web-{1B4CFDCE-FD20-E086-BC3A-9813FABB4449}" dt="2022-09-14T13:10:36.588" v="12" actId="20577"/>
          <ac:spMkLst>
            <pc:docMk/>
            <pc:sldMk cId="3309089260" sldId="2146846497"/>
            <ac:spMk id="5" creationId="{39A93093-30CD-2954-F313-C9EB14EEBCC0}"/>
          </ac:spMkLst>
        </pc:spChg>
      </pc:sldChg>
      <pc:sldChg chg="modSp">
        <pc:chgData name="Yun Wang" userId="S::wyun@microsoft.com::ed53f5a9-df72-4747-a65a-3149aa6deacc" providerId="AD" clId="Web-{1B4CFDCE-FD20-E086-BC3A-9813FABB4449}" dt="2022-09-14T13:19:35.779" v="65" actId="1076"/>
        <pc:sldMkLst>
          <pc:docMk/>
          <pc:sldMk cId="150699159" sldId="2146846499"/>
        </pc:sldMkLst>
        <pc:spChg chg="mod">
          <ac:chgData name="Yun Wang" userId="S::wyun@microsoft.com::ed53f5a9-df72-4747-a65a-3149aa6deacc" providerId="AD" clId="Web-{1B4CFDCE-FD20-E086-BC3A-9813FABB4449}" dt="2022-09-14T13:19:35.779" v="65" actId="1076"/>
          <ac:spMkLst>
            <pc:docMk/>
            <pc:sldMk cId="150699159" sldId="2146846499"/>
            <ac:spMk id="5" creationId="{8CBD73E2-8E89-B440-C950-BBD9E6C32C65}"/>
          </ac:spMkLst>
        </pc:spChg>
      </pc:sldChg>
    </pc:docChg>
  </pc:docChgLst>
  <pc:docChgLst>
    <pc:chgData name="Yun Wang" userId="ed53f5a9-df72-4747-a65a-3149aa6deacc" providerId="ADAL" clId="{FB0E6208-32DE-41B3-8553-C44330E47EC5}"/>
    <pc:docChg chg="modSld">
      <pc:chgData name="Yun Wang" userId="ed53f5a9-df72-4747-a65a-3149aa6deacc" providerId="ADAL" clId="{FB0E6208-32DE-41B3-8553-C44330E47EC5}" dt="2022-09-13T15:50:08.798" v="91" actId="1076"/>
      <pc:docMkLst>
        <pc:docMk/>
      </pc:docMkLst>
      <pc:sldChg chg="modSp mod">
        <pc:chgData name="Yun Wang" userId="ed53f5a9-df72-4747-a65a-3149aa6deacc" providerId="ADAL" clId="{FB0E6208-32DE-41B3-8553-C44330E47EC5}" dt="2022-09-13T15:44:14.713" v="2" actId="1076"/>
        <pc:sldMkLst>
          <pc:docMk/>
          <pc:sldMk cId="2008094102" sldId="2146846496"/>
        </pc:sldMkLst>
        <pc:spChg chg="mod">
          <ac:chgData name="Yun Wang" userId="ed53f5a9-df72-4747-a65a-3149aa6deacc" providerId="ADAL" clId="{FB0E6208-32DE-41B3-8553-C44330E47EC5}" dt="2022-09-13T15:43:50.350" v="0" actId="1076"/>
          <ac:spMkLst>
            <pc:docMk/>
            <pc:sldMk cId="2008094102" sldId="2146846496"/>
            <ac:spMk id="3" creationId="{A6564E4E-C405-9E62-4A2E-9B5AE8FC8C9A}"/>
          </ac:spMkLst>
        </pc:spChg>
        <pc:spChg chg="mod">
          <ac:chgData name="Yun Wang" userId="ed53f5a9-df72-4747-a65a-3149aa6deacc" providerId="ADAL" clId="{FB0E6208-32DE-41B3-8553-C44330E47EC5}" dt="2022-09-13T15:44:14.713" v="2" actId="1076"/>
          <ac:spMkLst>
            <pc:docMk/>
            <pc:sldMk cId="2008094102" sldId="2146846496"/>
            <ac:spMk id="5" creationId="{2D683C58-9569-FD95-A590-FC28FE57CEEB}"/>
          </ac:spMkLst>
        </pc:spChg>
      </pc:sldChg>
      <pc:sldChg chg="addSp modSp mod">
        <pc:chgData name="Yun Wang" userId="ed53f5a9-df72-4747-a65a-3149aa6deacc" providerId="ADAL" clId="{FB0E6208-32DE-41B3-8553-C44330E47EC5}" dt="2022-09-13T15:50:08.798" v="91" actId="1076"/>
        <pc:sldMkLst>
          <pc:docMk/>
          <pc:sldMk cId="150699159" sldId="2146846499"/>
        </pc:sldMkLst>
        <pc:spChg chg="mod">
          <ac:chgData name="Yun Wang" userId="ed53f5a9-df72-4747-a65a-3149aa6deacc" providerId="ADAL" clId="{FB0E6208-32DE-41B3-8553-C44330E47EC5}" dt="2022-09-13T15:50:08.798" v="91" actId="1076"/>
          <ac:spMkLst>
            <pc:docMk/>
            <pc:sldMk cId="150699159" sldId="2146846499"/>
            <ac:spMk id="2" creationId="{CD0EB29C-CBCB-707D-822A-0F5999BEE754}"/>
          </ac:spMkLst>
        </pc:spChg>
        <pc:spChg chg="add mod">
          <ac:chgData name="Yun Wang" userId="ed53f5a9-df72-4747-a65a-3149aa6deacc" providerId="ADAL" clId="{FB0E6208-32DE-41B3-8553-C44330E47EC5}" dt="2022-09-13T15:50:04.398" v="90" actId="1076"/>
          <ac:spMkLst>
            <pc:docMk/>
            <pc:sldMk cId="150699159" sldId="2146846499"/>
            <ac:spMk id="5" creationId="{8CBD73E2-8E89-B440-C950-BBD9E6C32C65}"/>
          </ac:spMkLst>
        </pc:spChg>
        <pc:picChg chg="mod">
          <ac:chgData name="Yun Wang" userId="ed53f5a9-df72-4747-a65a-3149aa6deacc" providerId="ADAL" clId="{FB0E6208-32DE-41B3-8553-C44330E47EC5}" dt="2022-09-13T15:46:51.871" v="11" actId="14100"/>
          <ac:picMkLst>
            <pc:docMk/>
            <pc:sldMk cId="150699159" sldId="2146846499"/>
            <ac:picMk id="4" creationId="{F53384EE-C828-5BE2-1E54-10949CCFA077}"/>
          </ac:picMkLst>
        </pc:picChg>
      </pc:sldChg>
    </pc:docChg>
  </pc:docChgLst>
  <pc:docChgLst>
    <pc:chgData name="Yun Wang" userId="S::wyun@microsoft.com::ed53f5a9-df72-4747-a65a-3149aa6deacc" providerId="AD" clId="Web-{07DD1A3B-9C18-C340-873E-8855F45861EF}"/>
    <pc:docChg chg="addSld addMainMaster modSection">
      <pc:chgData name="Yun Wang" userId="S::wyun@microsoft.com::ed53f5a9-df72-4747-a65a-3149aa6deacc" providerId="AD" clId="Web-{07DD1A3B-9C18-C340-873E-8855F45861EF}" dt="2022-09-13T14:53:49.587" v="4"/>
      <pc:docMkLst>
        <pc:docMk/>
      </pc:docMkLst>
      <pc:sldChg chg="add">
        <pc:chgData name="Yun Wang" userId="S::wyun@microsoft.com::ed53f5a9-df72-4747-a65a-3149aa6deacc" providerId="AD" clId="Web-{07DD1A3B-9C18-C340-873E-8855F45861EF}" dt="2022-09-13T14:51:50.083" v="0"/>
        <pc:sldMkLst>
          <pc:docMk/>
          <pc:sldMk cId="2008094102" sldId="2146846496"/>
        </pc:sldMkLst>
      </pc:sldChg>
      <pc:sldChg chg="add">
        <pc:chgData name="Yun Wang" userId="S::wyun@microsoft.com::ed53f5a9-df72-4747-a65a-3149aa6deacc" providerId="AD" clId="Web-{07DD1A3B-9C18-C340-873E-8855F45861EF}" dt="2022-09-13T14:51:50.302" v="1"/>
        <pc:sldMkLst>
          <pc:docMk/>
          <pc:sldMk cId="3309089260" sldId="2146846497"/>
        </pc:sldMkLst>
      </pc:sldChg>
      <pc:sldChg chg="add">
        <pc:chgData name="Yun Wang" userId="S::wyun@microsoft.com::ed53f5a9-df72-4747-a65a-3149aa6deacc" providerId="AD" clId="Web-{07DD1A3B-9C18-C340-873E-8855F45861EF}" dt="2022-09-13T14:51:50.552" v="2"/>
        <pc:sldMkLst>
          <pc:docMk/>
          <pc:sldMk cId="1720207169" sldId="2146846498"/>
        </pc:sldMkLst>
      </pc:sldChg>
      <pc:sldChg chg="add">
        <pc:chgData name="Yun Wang" userId="S::wyun@microsoft.com::ed53f5a9-df72-4747-a65a-3149aa6deacc" providerId="AD" clId="Web-{07DD1A3B-9C18-C340-873E-8855F45861EF}" dt="2022-09-13T14:52:44.819" v="3"/>
        <pc:sldMkLst>
          <pc:docMk/>
          <pc:sldMk cId="150699159" sldId="2146846499"/>
        </pc:sldMkLst>
      </pc:sldChg>
      <pc:sldChg chg="new">
        <pc:chgData name="Yun Wang" userId="S::wyun@microsoft.com::ed53f5a9-df72-4747-a65a-3149aa6deacc" providerId="AD" clId="Web-{07DD1A3B-9C18-C340-873E-8855F45861EF}" dt="2022-09-13T14:53:49.587" v="4"/>
        <pc:sldMkLst>
          <pc:docMk/>
          <pc:sldMk cId="3963469307" sldId="2146846500"/>
        </pc:sldMkLst>
      </pc:sldChg>
      <pc:sldMasterChg chg="add addSldLayout">
        <pc:chgData name="Yun Wang" userId="S::wyun@microsoft.com::ed53f5a9-df72-4747-a65a-3149aa6deacc" providerId="AD" clId="Web-{07DD1A3B-9C18-C340-873E-8855F45861EF}" dt="2022-09-13T14:51:50.083" v="0"/>
        <pc:sldMasterMkLst>
          <pc:docMk/>
          <pc:sldMasterMk cId="1326096103" sldId="2147485083"/>
        </pc:sldMasterMkLst>
        <pc:sldLayoutChg chg="add">
          <pc:chgData name="Yun Wang" userId="S::wyun@microsoft.com::ed53f5a9-df72-4747-a65a-3149aa6deacc" providerId="AD" clId="Web-{07DD1A3B-9C18-C340-873E-8855F45861EF}" dt="2022-09-13T14:51:50.083" v="0"/>
          <pc:sldLayoutMkLst>
            <pc:docMk/>
            <pc:sldMasterMk cId="1326096103" sldId="2147485083"/>
            <pc:sldLayoutMk cId="3113179259" sldId="2147483649"/>
          </pc:sldLayoutMkLst>
        </pc:sldLayoutChg>
        <pc:sldLayoutChg chg="add">
          <pc:chgData name="Yun Wang" userId="S::wyun@microsoft.com::ed53f5a9-df72-4747-a65a-3149aa6deacc" providerId="AD" clId="Web-{07DD1A3B-9C18-C340-873E-8855F45861EF}" dt="2022-09-13T14:51:50.083" v="0"/>
          <pc:sldLayoutMkLst>
            <pc:docMk/>
            <pc:sldMasterMk cId="1326096103" sldId="2147485083"/>
            <pc:sldLayoutMk cId="2758914268" sldId="2147483650"/>
          </pc:sldLayoutMkLst>
        </pc:sldLayoutChg>
        <pc:sldLayoutChg chg="add">
          <pc:chgData name="Yun Wang" userId="S::wyun@microsoft.com::ed53f5a9-df72-4747-a65a-3149aa6deacc" providerId="AD" clId="Web-{07DD1A3B-9C18-C340-873E-8855F45861EF}" dt="2022-09-13T14:51:50.083" v="0"/>
          <pc:sldLayoutMkLst>
            <pc:docMk/>
            <pc:sldMasterMk cId="1326096103" sldId="2147485083"/>
            <pc:sldLayoutMk cId="2284555485" sldId="2147483651"/>
          </pc:sldLayoutMkLst>
        </pc:sldLayoutChg>
        <pc:sldLayoutChg chg="add">
          <pc:chgData name="Yun Wang" userId="S::wyun@microsoft.com::ed53f5a9-df72-4747-a65a-3149aa6deacc" providerId="AD" clId="Web-{07DD1A3B-9C18-C340-873E-8855F45861EF}" dt="2022-09-13T14:51:50.083" v="0"/>
          <pc:sldLayoutMkLst>
            <pc:docMk/>
            <pc:sldMasterMk cId="1326096103" sldId="2147485083"/>
            <pc:sldLayoutMk cId="4224560452" sldId="2147483652"/>
          </pc:sldLayoutMkLst>
        </pc:sldLayoutChg>
        <pc:sldLayoutChg chg="add">
          <pc:chgData name="Yun Wang" userId="S::wyun@microsoft.com::ed53f5a9-df72-4747-a65a-3149aa6deacc" providerId="AD" clId="Web-{07DD1A3B-9C18-C340-873E-8855F45861EF}" dt="2022-09-13T14:51:50.083" v="0"/>
          <pc:sldLayoutMkLst>
            <pc:docMk/>
            <pc:sldMasterMk cId="1326096103" sldId="2147485083"/>
            <pc:sldLayoutMk cId="3523397737" sldId="2147483653"/>
          </pc:sldLayoutMkLst>
        </pc:sldLayoutChg>
        <pc:sldLayoutChg chg="add">
          <pc:chgData name="Yun Wang" userId="S::wyun@microsoft.com::ed53f5a9-df72-4747-a65a-3149aa6deacc" providerId="AD" clId="Web-{07DD1A3B-9C18-C340-873E-8855F45861EF}" dt="2022-09-13T14:51:50.083" v="0"/>
          <pc:sldLayoutMkLst>
            <pc:docMk/>
            <pc:sldMasterMk cId="1326096103" sldId="2147485083"/>
            <pc:sldLayoutMk cId="4049824944" sldId="2147483654"/>
          </pc:sldLayoutMkLst>
        </pc:sldLayoutChg>
        <pc:sldLayoutChg chg="add">
          <pc:chgData name="Yun Wang" userId="S::wyun@microsoft.com::ed53f5a9-df72-4747-a65a-3149aa6deacc" providerId="AD" clId="Web-{07DD1A3B-9C18-C340-873E-8855F45861EF}" dt="2022-09-13T14:51:50.083" v="0"/>
          <pc:sldLayoutMkLst>
            <pc:docMk/>
            <pc:sldMasterMk cId="1326096103" sldId="2147485083"/>
            <pc:sldLayoutMk cId="1853272185" sldId="2147483655"/>
          </pc:sldLayoutMkLst>
        </pc:sldLayoutChg>
        <pc:sldLayoutChg chg="add">
          <pc:chgData name="Yun Wang" userId="S::wyun@microsoft.com::ed53f5a9-df72-4747-a65a-3149aa6deacc" providerId="AD" clId="Web-{07DD1A3B-9C18-C340-873E-8855F45861EF}" dt="2022-09-13T14:51:50.083" v="0"/>
          <pc:sldLayoutMkLst>
            <pc:docMk/>
            <pc:sldMasterMk cId="1326096103" sldId="2147485083"/>
            <pc:sldLayoutMk cId="2109697983" sldId="2147483656"/>
          </pc:sldLayoutMkLst>
        </pc:sldLayoutChg>
        <pc:sldLayoutChg chg="add">
          <pc:chgData name="Yun Wang" userId="S::wyun@microsoft.com::ed53f5a9-df72-4747-a65a-3149aa6deacc" providerId="AD" clId="Web-{07DD1A3B-9C18-C340-873E-8855F45861EF}" dt="2022-09-13T14:51:50.083" v="0"/>
          <pc:sldLayoutMkLst>
            <pc:docMk/>
            <pc:sldMasterMk cId="1326096103" sldId="2147485083"/>
            <pc:sldLayoutMk cId="598666626" sldId="2147483657"/>
          </pc:sldLayoutMkLst>
        </pc:sldLayoutChg>
        <pc:sldLayoutChg chg="add">
          <pc:chgData name="Yun Wang" userId="S::wyun@microsoft.com::ed53f5a9-df72-4747-a65a-3149aa6deacc" providerId="AD" clId="Web-{07DD1A3B-9C18-C340-873E-8855F45861EF}" dt="2022-09-13T14:51:50.083" v="0"/>
          <pc:sldLayoutMkLst>
            <pc:docMk/>
            <pc:sldMasterMk cId="1326096103" sldId="2147485083"/>
            <pc:sldLayoutMk cId="3596579125" sldId="2147483658"/>
          </pc:sldLayoutMkLst>
        </pc:sldLayoutChg>
        <pc:sldLayoutChg chg="add">
          <pc:chgData name="Yun Wang" userId="S::wyun@microsoft.com::ed53f5a9-df72-4747-a65a-3149aa6deacc" providerId="AD" clId="Web-{07DD1A3B-9C18-C340-873E-8855F45861EF}" dt="2022-09-13T14:51:50.083" v="0"/>
          <pc:sldLayoutMkLst>
            <pc:docMk/>
            <pc:sldMasterMk cId="1326096103" sldId="2147485083"/>
            <pc:sldLayoutMk cId="385250446" sldId="2147483659"/>
          </pc:sldLayoutMkLst>
        </pc:sldLayoutChg>
      </pc:sldMasterChg>
    </pc:docChg>
  </pc:docChgLst>
  <pc:docChgLst>
    <pc:chgData name="Preethika Kiruveedula" userId="a42628ed-3538-4e45-a3a6-8c078a59d757" providerId="ADAL" clId="{054DBA17-FCBD-4237-9424-BA47A1D60223}"/>
    <pc:docChg chg="custSel addSld delSld modSld addMainMaster modMainMaster modSection">
      <pc:chgData name="Preethika Kiruveedula" userId="a42628ed-3538-4e45-a3a6-8c078a59d757" providerId="ADAL" clId="{054DBA17-FCBD-4237-9424-BA47A1D60223}" dt="2022-09-14T14:50:07.368" v="76" actId="478"/>
      <pc:docMkLst>
        <pc:docMk/>
      </pc:docMkLst>
      <pc:sldChg chg="delSp modSp mod">
        <pc:chgData name="Preethika Kiruveedula" userId="a42628ed-3538-4e45-a3a6-8c078a59d757" providerId="ADAL" clId="{054DBA17-FCBD-4237-9424-BA47A1D60223}" dt="2022-09-14T14:50:07.368" v="76" actId="478"/>
        <pc:sldMkLst>
          <pc:docMk/>
          <pc:sldMk cId="2103110274" sldId="2011"/>
        </pc:sldMkLst>
        <pc:spChg chg="mod">
          <ac:chgData name="Preethika Kiruveedula" userId="a42628ed-3538-4e45-a3a6-8c078a59d757" providerId="ADAL" clId="{054DBA17-FCBD-4237-9424-BA47A1D60223}" dt="2022-09-13T23:07:58.846" v="53" actId="20577"/>
          <ac:spMkLst>
            <pc:docMk/>
            <pc:sldMk cId="2103110274" sldId="2011"/>
            <ac:spMk id="3" creationId="{B9BD24FA-E26A-4790-9925-73E6E60A02B0}"/>
          </ac:spMkLst>
        </pc:spChg>
        <pc:picChg chg="del">
          <ac:chgData name="Preethika Kiruveedula" userId="a42628ed-3538-4e45-a3a6-8c078a59d757" providerId="ADAL" clId="{054DBA17-FCBD-4237-9424-BA47A1D60223}" dt="2022-09-14T14:50:07.368" v="76" actId="478"/>
          <ac:picMkLst>
            <pc:docMk/>
            <pc:sldMk cId="2103110274" sldId="2011"/>
            <ac:picMk id="11" creationId="{4ED5FD6A-FF32-D06C-9596-41CEDD44295E}"/>
          </ac:picMkLst>
        </pc:picChg>
      </pc:sldChg>
      <pc:sldChg chg="delSp modSp mod">
        <pc:chgData name="Preethika Kiruveedula" userId="a42628ed-3538-4e45-a3a6-8c078a59d757" providerId="ADAL" clId="{054DBA17-FCBD-4237-9424-BA47A1D60223}" dt="2022-09-13T23:08:51.758" v="75" actId="5793"/>
        <pc:sldMkLst>
          <pc:docMk/>
          <pc:sldMk cId="811644498" sldId="2012"/>
        </pc:sldMkLst>
        <pc:spChg chg="mod">
          <ac:chgData name="Preethika Kiruveedula" userId="a42628ed-3538-4e45-a3a6-8c078a59d757" providerId="ADAL" clId="{054DBA17-FCBD-4237-9424-BA47A1D60223}" dt="2022-09-13T23:08:51.758" v="75" actId="5793"/>
          <ac:spMkLst>
            <pc:docMk/>
            <pc:sldMk cId="811644498" sldId="2012"/>
            <ac:spMk id="2" creationId="{D20F501C-EB4E-4B52-9C27-E86C75723544}"/>
          </ac:spMkLst>
        </pc:spChg>
        <pc:grpChg chg="del">
          <ac:chgData name="Preethika Kiruveedula" userId="a42628ed-3538-4e45-a3a6-8c078a59d757" providerId="ADAL" clId="{054DBA17-FCBD-4237-9424-BA47A1D60223}" dt="2022-09-13T23:07:48.021" v="51" actId="478"/>
          <ac:grpSpMkLst>
            <pc:docMk/>
            <pc:sldMk cId="811644498" sldId="2012"/>
            <ac:grpSpMk id="25" creationId="{AA36FC22-3870-EA86-AFB2-7810A6764B3A}"/>
          </ac:grpSpMkLst>
        </pc:grpChg>
      </pc:sldChg>
      <pc:sldChg chg="del">
        <pc:chgData name="Preethika Kiruveedula" userId="a42628ed-3538-4e45-a3a6-8c078a59d757" providerId="ADAL" clId="{054DBA17-FCBD-4237-9424-BA47A1D60223}" dt="2022-09-13T23:07:43.904" v="50" actId="2696"/>
        <pc:sldMkLst>
          <pc:docMk/>
          <pc:sldMk cId="756152133" sldId="2146846447"/>
        </pc:sldMkLst>
      </pc:sldChg>
      <pc:sldChg chg="modSp mod">
        <pc:chgData name="Preethika Kiruveedula" userId="a42628ed-3538-4e45-a3a6-8c078a59d757" providerId="ADAL" clId="{054DBA17-FCBD-4237-9424-BA47A1D60223}" dt="2022-09-13T23:06:18.918" v="19"/>
        <pc:sldMkLst>
          <pc:docMk/>
          <pc:sldMk cId="93125988" sldId="2146846472"/>
        </pc:sldMkLst>
        <pc:spChg chg="mod">
          <ac:chgData name="Preethika Kiruveedula" userId="a42628ed-3538-4e45-a3a6-8c078a59d757" providerId="ADAL" clId="{054DBA17-FCBD-4237-9424-BA47A1D60223}" dt="2022-09-13T23:06:18.918" v="19"/>
          <ac:spMkLst>
            <pc:docMk/>
            <pc:sldMk cId="93125988" sldId="2146846472"/>
            <ac:spMk id="7" creationId="{048707F4-9F95-4412-B47D-20D88DFA4CE1}"/>
          </ac:spMkLst>
        </pc:spChg>
      </pc:sldChg>
      <pc:sldChg chg="add">
        <pc:chgData name="Preethika Kiruveedula" userId="a42628ed-3538-4e45-a3a6-8c078a59d757" providerId="ADAL" clId="{054DBA17-FCBD-4237-9424-BA47A1D60223}" dt="2022-09-13T21:44:02.147" v="1"/>
        <pc:sldMkLst>
          <pc:docMk/>
          <pc:sldMk cId="3835143127" sldId="2146846500"/>
        </pc:sldMkLst>
      </pc:sldChg>
      <pc:sldChg chg="add">
        <pc:chgData name="Preethika Kiruveedula" userId="a42628ed-3538-4e45-a3a6-8c078a59d757" providerId="ADAL" clId="{054DBA17-FCBD-4237-9424-BA47A1D60223}" dt="2022-09-13T21:44:02.225" v="3"/>
        <pc:sldMkLst>
          <pc:docMk/>
          <pc:sldMk cId="2440274409" sldId="2146846501"/>
        </pc:sldMkLst>
      </pc:sldChg>
      <pc:sldChg chg="add">
        <pc:chgData name="Preethika Kiruveedula" userId="a42628ed-3538-4e45-a3a6-8c078a59d757" providerId="ADAL" clId="{054DBA17-FCBD-4237-9424-BA47A1D60223}" dt="2022-09-13T21:44:02.336" v="5"/>
        <pc:sldMkLst>
          <pc:docMk/>
          <pc:sldMk cId="3522054670" sldId="2146846502"/>
        </pc:sldMkLst>
      </pc:sldChg>
      <pc:sldChg chg="add">
        <pc:chgData name="Preethika Kiruveedula" userId="a42628ed-3538-4e45-a3a6-8c078a59d757" providerId="ADAL" clId="{054DBA17-FCBD-4237-9424-BA47A1D60223}" dt="2022-09-13T21:44:02.419" v="7"/>
        <pc:sldMkLst>
          <pc:docMk/>
          <pc:sldMk cId="2858973185" sldId="2146846503"/>
        </pc:sldMkLst>
      </pc:sldChg>
      <pc:sldChg chg="add">
        <pc:chgData name="Preethika Kiruveedula" userId="a42628ed-3538-4e45-a3a6-8c078a59d757" providerId="ADAL" clId="{054DBA17-FCBD-4237-9424-BA47A1D60223}" dt="2022-09-13T21:44:02.479" v="9"/>
        <pc:sldMkLst>
          <pc:docMk/>
          <pc:sldMk cId="726219612" sldId="2146846504"/>
        </pc:sldMkLst>
      </pc:sldChg>
      <pc:sldChg chg="add">
        <pc:chgData name="Preethika Kiruveedula" userId="a42628ed-3538-4e45-a3a6-8c078a59d757" providerId="ADAL" clId="{054DBA17-FCBD-4237-9424-BA47A1D60223}" dt="2022-09-13T21:44:02.656" v="11"/>
        <pc:sldMkLst>
          <pc:docMk/>
          <pc:sldMk cId="2397554584" sldId="2146846505"/>
        </pc:sldMkLst>
      </pc:sldChg>
      <pc:sldChg chg="add">
        <pc:chgData name="Preethika Kiruveedula" userId="a42628ed-3538-4e45-a3a6-8c078a59d757" providerId="ADAL" clId="{054DBA17-FCBD-4237-9424-BA47A1D60223}" dt="2022-09-13T21:44:02.768" v="13"/>
        <pc:sldMkLst>
          <pc:docMk/>
          <pc:sldMk cId="647653163" sldId="2146846506"/>
        </pc:sldMkLst>
      </pc:sldChg>
      <pc:sldChg chg="add">
        <pc:chgData name="Preethika Kiruveedula" userId="a42628ed-3538-4e45-a3a6-8c078a59d757" providerId="ADAL" clId="{054DBA17-FCBD-4237-9424-BA47A1D60223}" dt="2022-09-13T21:44:03.062" v="15"/>
        <pc:sldMkLst>
          <pc:docMk/>
          <pc:sldMk cId="156646688" sldId="2146846507"/>
        </pc:sldMkLst>
      </pc:sldChg>
      <pc:sldChg chg="new del">
        <pc:chgData name="Preethika Kiruveedula" userId="a42628ed-3538-4e45-a3a6-8c078a59d757" providerId="ADAL" clId="{054DBA17-FCBD-4237-9424-BA47A1D60223}" dt="2022-09-13T23:06:27.079" v="21" actId="2696"/>
        <pc:sldMkLst>
          <pc:docMk/>
          <pc:sldMk cId="1803664098" sldId="2146846508"/>
        </pc:sldMkLst>
      </pc:sldChg>
      <pc:sldChg chg="modSp add mod">
        <pc:chgData name="Preethika Kiruveedula" userId="a42628ed-3538-4e45-a3a6-8c078a59d757" providerId="ADAL" clId="{054DBA17-FCBD-4237-9424-BA47A1D60223}" dt="2022-09-13T23:07:26.296" v="49" actId="20577"/>
        <pc:sldMkLst>
          <pc:docMk/>
          <pc:sldMk cId="2568764752" sldId="2146846508"/>
        </pc:sldMkLst>
        <pc:spChg chg="mod">
          <ac:chgData name="Preethika Kiruveedula" userId="a42628ed-3538-4e45-a3a6-8c078a59d757" providerId="ADAL" clId="{054DBA17-FCBD-4237-9424-BA47A1D60223}" dt="2022-09-13T23:07:26.296" v="49" actId="20577"/>
          <ac:spMkLst>
            <pc:docMk/>
            <pc:sldMk cId="2568764752" sldId="2146846508"/>
            <ac:spMk id="7" creationId="{048707F4-9F95-4412-B47D-20D88DFA4CE1}"/>
          </ac:spMkLst>
        </pc:spChg>
      </pc:sldChg>
      <pc:sldMasterChg chg="add addSldLayout">
        <pc:chgData name="Preethika Kiruveedula" userId="a42628ed-3538-4e45-a3a6-8c078a59d757" providerId="ADAL" clId="{054DBA17-FCBD-4237-9424-BA47A1D60223}" dt="2022-09-13T21:44:02.216" v="2" actId="27028"/>
        <pc:sldMasterMkLst>
          <pc:docMk/>
          <pc:sldMasterMk cId="4050737061" sldId="2147483648"/>
        </pc:sldMasterMkLst>
        <pc:sldLayoutChg chg="add">
          <pc:chgData name="Preethika Kiruveedula" userId="a42628ed-3538-4e45-a3a6-8c078a59d757" providerId="ADAL" clId="{054DBA17-FCBD-4237-9424-BA47A1D60223}" dt="2022-09-13T21:44:02.216" v="2" actId="27028"/>
          <pc:sldLayoutMkLst>
            <pc:docMk/>
            <pc:sldMasterMk cId="4050737061" sldId="2147483648"/>
            <pc:sldLayoutMk cId="734979161" sldId="2147483687"/>
          </pc:sldLayoutMkLst>
        </pc:sldLayoutChg>
        <pc:sldLayoutChg chg="add">
          <pc:chgData name="Preethika Kiruveedula" userId="a42628ed-3538-4e45-a3a6-8c078a59d757" providerId="ADAL" clId="{054DBA17-FCBD-4237-9424-BA47A1D60223}" dt="2022-09-13T21:44:02.142" v="0" actId="27028"/>
          <pc:sldLayoutMkLst>
            <pc:docMk/>
            <pc:sldMasterMk cId="4050737061" sldId="2147483648"/>
            <pc:sldLayoutMk cId="1558850005" sldId="2147483689"/>
          </pc:sldLayoutMkLst>
        </pc:sldLayoutChg>
      </pc:sldMasterChg>
      <pc:sldMasterChg chg="modSldLayout">
        <pc:chgData name="Preethika Kiruveedula" userId="a42628ed-3538-4e45-a3a6-8c078a59d757" providerId="ADAL" clId="{054DBA17-FCBD-4237-9424-BA47A1D60223}" dt="2022-09-13T21:44:02.216" v="2" actId="27028"/>
        <pc:sldMasterMkLst>
          <pc:docMk/>
          <pc:sldMasterMk cId="1335411482" sldId="2147483660"/>
        </pc:sldMasterMkLst>
        <pc:sldLayoutChg chg="replId">
          <pc:chgData name="Preethika Kiruveedula" userId="a42628ed-3538-4e45-a3a6-8c078a59d757" providerId="ADAL" clId="{054DBA17-FCBD-4237-9424-BA47A1D60223}" dt="2022-09-13T21:44:02.142" v="0" actId="27028"/>
          <pc:sldLayoutMkLst>
            <pc:docMk/>
            <pc:sldMasterMk cId="1335411482" sldId="2147483660"/>
            <pc:sldLayoutMk cId="1461847860" sldId="2147485084"/>
          </pc:sldLayoutMkLst>
        </pc:sldLayoutChg>
        <pc:sldLayoutChg chg="replId">
          <pc:chgData name="Preethika Kiruveedula" userId="a42628ed-3538-4e45-a3a6-8c078a59d757" providerId="ADAL" clId="{054DBA17-FCBD-4237-9424-BA47A1D60223}" dt="2022-09-13T21:44:02.216" v="2" actId="27028"/>
          <pc:sldLayoutMkLst>
            <pc:docMk/>
            <pc:sldMasterMk cId="1335411482" sldId="2147483660"/>
            <pc:sldLayoutMk cId="937850400" sldId="2147485085"/>
          </pc:sldLayoutMkLst>
        </pc:sldLayoutChg>
      </pc:sldMasterChg>
      <pc:sldMasterChg chg="replId">
        <pc:chgData name="Preethika Kiruveedula" userId="a42628ed-3538-4e45-a3a6-8c078a59d757" providerId="ADAL" clId="{054DBA17-FCBD-4237-9424-BA47A1D60223}" dt="2022-09-13T21:44:02.142" v="0" actId="27028"/>
        <pc:sldMasterMkLst>
          <pc:docMk/>
          <pc:sldMasterMk cId="1326096103" sldId="2147485083"/>
        </pc:sldMasterMkLst>
      </pc:sldMasterChg>
    </pc:docChg>
  </pc:docChgLst>
</pc:chgInfo>
</file>

<file path=ppt/diagrams/_rels/data4.xml.rels><?xml version="1.0" encoding="UTF-8" standalone="yes"?>
<Relationships xmlns="http://schemas.openxmlformats.org/package/2006/relationships"><Relationship Id="rId3" Type="http://schemas.openxmlformats.org/officeDocument/2006/relationships/hyperlink" Target="https://github.com/OfficeDev/Office-Add-in-samples/tree/main/Samples/blazor-add-in/outlook-blazor-add-in" TargetMode="External"/><Relationship Id="rId2" Type="http://schemas.openxmlformats.org/officeDocument/2006/relationships/hyperlink" Target="https://github.com/OfficeDev/Office-Add-in-samples" TargetMode="External"/><Relationship Id="rId1" Type="http://schemas.openxmlformats.org/officeDocument/2006/relationships/hyperlink" Target="https://developer.microsoft.com/microsoft-365/dev-program#Subscription" TargetMode="External"/></Relationships>
</file>

<file path=ppt/diagrams/_rels/data6.xml.rels><?xml version="1.0" encoding="UTF-8" standalone="yes"?>
<Relationships xmlns="http://schemas.openxmlformats.org/package/2006/relationships"><Relationship Id="rId8" Type="http://schemas.openxmlformats.org/officeDocument/2006/relationships/hyperlink" Target="https://docs.microsoft.com/en-us/aspnet/core/blazor/components/lifecycle?view=aspnetcore-6.0" TargetMode="External"/><Relationship Id="rId3" Type="http://schemas.openxmlformats.org/officeDocument/2006/relationships/hyperlink" Target="https://docs.microsoft.com/en-us/aspnet/core/blazor/tooling?view=aspnetcore-6.0&amp;pivots=windows" TargetMode="External"/><Relationship Id="rId7" Type="http://schemas.openxmlformats.org/officeDocument/2006/relationships/hyperlink" Target="https://docs.microsoft.com/en-us/aspnet/core/blazor/host-and-deploy/?view=aspnetcore-6.0&amp;tabs=visual-studio" TargetMode="External"/><Relationship Id="rId2" Type="http://schemas.openxmlformats.org/officeDocument/2006/relationships/hyperlink" Target="https://docs.microsoft.com/en-us/aspnet/core/blazor/fundamentals/?view=aspnetcore-6.0" TargetMode="External"/><Relationship Id="rId1" Type="http://schemas.openxmlformats.org/officeDocument/2006/relationships/hyperlink" Target="https://dotnet.microsoft.com/en-us/apps/aspnet/web-apps/blazor" TargetMode="External"/><Relationship Id="rId6" Type="http://schemas.openxmlformats.org/officeDocument/2006/relationships/hyperlink" Target="https://docs.microsoft.com/en-us/aspnet/core/blazor/javascript-interoperability/?view=aspnetcore-6.0" TargetMode="External"/><Relationship Id="rId5" Type="http://schemas.openxmlformats.org/officeDocument/2006/relationships/hyperlink" Target="https://docs.microsoft.com/en-us/aspnet/core/blazor/hosting-models?view=aspnetcore-6.0" TargetMode="External"/><Relationship Id="rId10" Type="http://schemas.openxmlformats.org/officeDocument/2006/relationships/hyperlink" Target="https://docs.microsoft.com/en-us/aspnet/core/blazor/fundamentals/dependency-injection?view=aspnetcore-6.0" TargetMode="External"/><Relationship Id="rId4" Type="http://schemas.openxmlformats.org/officeDocument/2006/relationships/hyperlink" Target="https://docs.microsoft.com/en-us/aspnet/core/blazor/project-structure?view=aspnetcore-6.0" TargetMode="External"/><Relationship Id="rId9" Type="http://schemas.openxmlformats.org/officeDocument/2006/relationships/hyperlink" Target="https://docs.microsoft.com/en-us/aspnet/core/blazor/debug?view=aspnetcore-6.0&amp;tabs=visual-studio" TargetMode="External"/></Relationships>
</file>

<file path=ppt/diagrams/_rels/drawing4.xml.rels><?xml version="1.0" encoding="UTF-8" standalone="yes"?>
<Relationships xmlns="http://schemas.openxmlformats.org/package/2006/relationships"><Relationship Id="rId3" Type="http://schemas.openxmlformats.org/officeDocument/2006/relationships/hyperlink" Target="https://github.com/OfficeDev/Office-Add-in-samples/tree/main/Samples/blazor-add-in/outlook-blazor-add-in" TargetMode="External"/><Relationship Id="rId2" Type="http://schemas.openxmlformats.org/officeDocument/2006/relationships/hyperlink" Target="https://github.com/OfficeDev/Office-Add-in-samples" TargetMode="External"/><Relationship Id="rId1" Type="http://schemas.openxmlformats.org/officeDocument/2006/relationships/hyperlink" Target="https://developer.microsoft.com/microsoft-365/dev-program#Subscription" TargetMode="External"/></Relationships>
</file>

<file path=ppt/diagrams/_rels/drawing6.xml.rels><?xml version="1.0" encoding="UTF-8" standalone="yes"?>
<Relationships xmlns="http://schemas.openxmlformats.org/package/2006/relationships"><Relationship Id="rId8" Type="http://schemas.openxmlformats.org/officeDocument/2006/relationships/hyperlink" Target="https://docs.microsoft.com/en-us/aspnet/core/blazor/components/lifecycle?view=aspnetcore-6.0" TargetMode="External"/><Relationship Id="rId3" Type="http://schemas.openxmlformats.org/officeDocument/2006/relationships/hyperlink" Target="https://docs.microsoft.com/en-us/aspnet/core/blazor/tooling?view=aspnetcore-6.0&amp;pivots=windows" TargetMode="External"/><Relationship Id="rId7" Type="http://schemas.openxmlformats.org/officeDocument/2006/relationships/hyperlink" Target="https://docs.microsoft.com/en-us/aspnet/core/blazor/host-and-deploy/?view=aspnetcore-6.0&amp;tabs=visual-studio" TargetMode="External"/><Relationship Id="rId2" Type="http://schemas.openxmlformats.org/officeDocument/2006/relationships/hyperlink" Target="https://docs.microsoft.com/en-us/aspnet/core/blazor/fundamentals/?view=aspnetcore-6.0" TargetMode="External"/><Relationship Id="rId1" Type="http://schemas.openxmlformats.org/officeDocument/2006/relationships/hyperlink" Target="https://dotnet.microsoft.com/en-us/apps/aspnet/web-apps/blazor" TargetMode="External"/><Relationship Id="rId6" Type="http://schemas.openxmlformats.org/officeDocument/2006/relationships/hyperlink" Target="https://docs.microsoft.com/en-us/aspnet/core/blazor/javascript-interoperability/?view=aspnetcore-6.0" TargetMode="External"/><Relationship Id="rId5" Type="http://schemas.openxmlformats.org/officeDocument/2006/relationships/hyperlink" Target="https://docs.microsoft.com/en-us/aspnet/core/blazor/hosting-models?view=aspnetcore-6.0" TargetMode="External"/><Relationship Id="rId10" Type="http://schemas.openxmlformats.org/officeDocument/2006/relationships/hyperlink" Target="https://docs.microsoft.com/en-us/aspnet/core/blazor/fundamentals/dependency-injection?view=aspnetcore-6.0" TargetMode="External"/><Relationship Id="rId4" Type="http://schemas.openxmlformats.org/officeDocument/2006/relationships/hyperlink" Target="https://docs.microsoft.com/en-us/aspnet/core/blazor/project-structure?view=aspnetcore-6.0" TargetMode="External"/><Relationship Id="rId9" Type="http://schemas.openxmlformats.org/officeDocument/2006/relationships/hyperlink" Target="https://docs.microsoft.com/en-us/aspnet/core/blazor/debug?view=aspnetcore-6.0&amp;tabs=visual-studio"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FAD817-3EBA-4936-907E-FCE906E97F6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17120B8D-6638-4C26-A0FC-B4A3CBE6FC9F}">
      <dgm:prSet phldrT="[Text]"/>
      <dgm:spPr/>
      <dgm:t>
        <a:bodyPr/>
        <a:lstStyle/>
        <a:p>
          <a:r>
            <a:rPr lang="en-US" dirty="0"/>
            <a:t>Overview</a:t>
          </a:r>
          <a:endParaRPr lang="en-CA" dirty="0"/>
        </a:p>
      </dgm:t>
    </dgm:pt>
    <dgm:pt modelId="{05318EC6-4389-4F12-B102-E456E9E209A6}" type="parTrans" cxnId="{19A09B90-3B65-4DDE-834E-34EECD173FD8}">
      <dgm:prSet/>
      <dgm:spPr/>
      <dgm:t>
        <a:bodyPr/>
        <a:lstStyle/>
        <a:p>
          <a:endParaRPr lang="en-CA"/>
        </a:p>
      </dgm:t>
    </dgm:pt>
    <dgm:pt modelId="{FCA2C51A-2096-42B7-984E-B407B33F5A62}" type="sibTrans" cxnId="{19A09B90-3B65-4DDE-834E-34EECD173FD8}">
      <dgm:prSet/>
      <dgm:spPr/>
      <dgm:t>
        <a:bodyPr/>
        <a:lstStyle/>
        <a:p>
          <a:endParaRPr lang="en-CA"/>
        </a:p>
      </dgm:t>
    </dgm:pt>
    <dgm:pt modelId="{BFB4D267-DC3C-4C91-91A7-4B61ECAE9698}">
      <dgm:prSet phldrT="[Text]"/>
      <dgm:spPr/>
      <dgm:t>
        <a:bodyPr/>
        <a:lstStyle/>
        <a:p>
          <a:r>
            <a:rPr lang="en-US" dirty="0"/>
            <a:t>Build Office Add-ins using .NET, C# and JavaScript</a:t>
          </a:r>
          <a:endParaRPr lang="en-CA" dirty="0"/>
        </a:p>
      </dgm:t>
    </dgm:pt>
    <dgm:pt modelId="{148D3F23-F1A3-4410-AD54-98AE16A57C25}" type="sibTrans" cxnId="{DFE677D9-9440-4F67-9DAB-0DB1219DD538}">
      <dgm:prSet/>
      <dgm:spPr/>
      <dgm:t>
        <a:bodyPr/>
        <a:lstStyle/>
        <a:p>
          <a:endParaRPr lang="en-CA"/>
        </a:p>
      </dgm:t>
    </dgm:pt>
    <dgm:pt modelId="{CA90A6A8-1BAF-46CF-BF61-D084F9D2A1CC}" type="parTrans" cxnId="{DFE677D9-9440-4F67-9DAB-0DB1219DD538}">
      <dgm:prSet/>
      <dgm:spPr/>
      <dgm:t>
        <a:bodyPr/>
        <a:lstStyle/>
        <a:p>
          <a:endParaRPr lang="en-CA"/>
        </a:p>
      </dgm:t>
    </dgm:pt>
    <dgm:pt modelId="{5B771B34-67CB-49EF-8B06-9D0DB4C07FDF}">
      <dgm:prSet phldrT="[Text]"/>
      <dgm:spPr/>
      <dgm:t>
        <a:bodyPr/>
        <a:lstStyle/>
        <a:p>
          <a:r>
            <a:rPr lang="en-US" dirty="0"/>
            <a:t>Use JS to work with Office JS APIs</a:t>
          </a:r>
          <a:endParaRPr lang="en-CA" dirty="0"/>
        </a:p>
      </dgm:t>
    </dgm:pt>
    <dgm:pt modelId="{E354C5DC-0824-4402-9BD1-AD1C9B054748}" type="sibTrans" cxnId="{B8375D16-CBF0-49A9-AB18-917D467D0A6F}">
      <dgm:prSet/>
      <dgm:spPr/>
      <dgm:t>
        <a:bodyPr/>
        <a:lstStyle/>
        <a:p>
          <a:endParaRPr lang="en-CA"/>
        </a:p>
      </dgm:t>
    </dgm:pt>
    <dgm:pt modelId="{9CCB62AD-056D-4321-A328-39463F3B5F39}" type="parTrans" cxnId="{B8375D16-CBF0-49A9-AB18-917D467D0A6F}">
      <dgm:prSet/>
      <dgm:spPr/>
      <dgm:t>
        <a:bodyPr/>
        <a:lstStyle/>
        <a:p>
          <a:endParaRPr lang="en-CA"/>
        </a:p>
      </dgm:t>
    </dgm:pt>
    <dgm:pt modelId="{B25CE414-F21A-43BB-A3D9-7D71F701333C}">
      <dgm:prSet phldrT="[Text]"/>
      <dgm:spPr/>
      <dgm:t>
        <a:bodyPr/>
        <a:lstStyle/>
        <a:p>
          <a:r>
            <a:rPr lang="en-US" dirty="0"/>
            <a:t>Use .NET/C# with Razor to build UIs</a:t>
          </a:r>
          <a:endParaRPr lang="en-CA" dirty="0"/>
        </a:p>
      </dgm:t>
    </dgm:pt>
    <dgm:pt modelId="{D8D5CD1D-ACE9-48C5-A38D-7EC5809E74E5}" type="sibTrans" cxnId="{45F240DB-610A-42A5-BE61-AEE12CD2D515}">
      <dgm:prSet/>
      <dgm:spPr/>
      <dgm:t>
        <a:bodyPr/>
        <a:lstStyle/>
        <a:p>
          <a:endParaRPr lang="en-CA"/>
        </a:p>
      </dgm:t>
    </dgm:pt>
    <dgm:pt modelId="{A3406835-F635-400B-AC9B-83BE74D13372}" type="parTrans" cxnId="{45F240DB-610A-42A5-BE61-AEE12CD2D515}">
      <dgm:prSet/>
      <dgm:spPr/>
      <dgm:t>
        <a:bodyPr/>
        <a:lstStyle/>
        <a:p>
          <a:endParaRPr lang="en-CA"/>
        </a:p>
      </dgm:t>
    </dgm:pt>
    <dgm:pt modelId="{39848409-7F65-4033-A6AA-FBC0511337BB}">
      <dgm:prSet phldrT="[Text]"/>
      <dgm:spPr/>
      <dgm:t>
        <a:bodyPr/>
        <a:lstStyle/>
        <a:p>
          <a:r>
            <a:rPr lang="en-US" dirty="0"/>
            <a:t>Cross-platform solutions</a:t>
          </a:r>
          <a:endParaRPr lang="en-CA" dirty="0"/>
        </a:p>
      </dgm:t>
    </dgm:pt>
    <dgm:pt modelId="{71902D7B-F74C-4E12-B702-D517706443F1}" type="sibTrans" cxnId="{F69C473A-7EB6-4EFB-B7C9-628D01C49D96}">
      <dgm:prSet/>
      <dgm:spPr/>
      <dgm:t>
        <a:bodyPr/>
        <a:lstStyle/>
        <a:p>
          <a:endParaRPr lang="en-CA"/>
        </a:p>
      </dgm:t>
    </dgm:pt>
    <dgm:pt modelId="{908B88C4-BA90-498C-A3EC-3584D88AD5CE}" type="parTrans" cxnId="{F69C473A-7EB6-4EFB-B7C9-628D01C49D96}">
      <dgm:prSet/>
      <dgm:spPr/>
      <dgm:t>
        <a:bodyPr/>
        <a:lstStyle/>
        <a:p>
          <a:endParaRPr lang="en-CA"/>
        </a:p>
      </dgm:t>
    </dgm:pt>
    <dgm:pt modelId="{E9F1F92D-767D-4DC6-9B3F-F6B44868370C}">
      <dgm:prSet phldrT="[Text]"/>
      <dgm:spPr/>
      <dgm:t>
        <a:bodyPr/>
        <a:lstStyle/>
        <a:p>
          <a:r>
            <a:rPr lang="en-US" dirty="0"/>
            <a:t>Reading attachments in email items</a:t>
          </a:r>
          <a:endParaRPr lang="en-CA" dirty="0"/>
        </a:p>
      </dgm:t>
    </dgm:pt>
    <dgm:pt modelId="{98927CC7-3CD5-488A-ADD9-08804950B307}" type="parTrans" cxnId="{AC8BB4E1-AF2F-4C08-A6B6-A1059475F6F5}">
      <dgm:prSet/>
      <dgm:spPr/>
      <dgm:t>
        <a:bodyPr/>
        <a:lstStyle/>
        <a:p>
          <a:endParaRPr lang="en-CA"/>
        </a:p>
      </dgm:t>
    </dgm:pt>
    <dgm:pt modelId="{60241ACB-EF4F-454C-9EB1-2D117FDA60C2}" type="sibTrans" cxnId="{AC8BB4E1-AF2F-4C08-A6B6-A1059475F6F5}">
      <dgm:prSet/>
      <dgm:spPr/>
      <dgm:t>
        <a:bodyPr/>
        <a:lstStyle/>
        <a:p>
          <a:endParaRPr lang="en-CA"/>
        </a:p>
      </dgm:t>
    </dgm:pt>
    <dgm:pt modelId="{8B410D9A-60E0-451F-AE89-CD562D09D234}" type="pres">
      <dgm:prSet presAssocID="{4AFAD817-3EBA-4936-907E-FCE906E97F6F}" presName="linear" presStyleCnt="0">
        <dgm:presLayoutVars>
          <dgm:animLvl val="lvl"/>
          <dgm:resizeHandles val="exact"/>
        </dgm:presLayoutVars>
      </dgm:prSet>
      <dgm:spPr/>
    </dgm:pt>
    <dgm:pt modelId="{AB62D9C5-9393-4E3C-A98F-144A2AD2B9E0}" type="pres">
      <dgm:prSet presAssocID="{17120B8D-6638-4C26-A0FC-B4A3CBE6FC9F}" presName="parentText" presStyleLbl="node1" presStyleIdx="0" presStyleCnt="1">
        <dgm:presLayoutVars>
          <dgm:chMax val="0"/>
          <dgm:bulletEnabled val="1"/>
        </dgm:presLayoutVars>
      </dgm:prSet>
      <dgm:spPr/>
    </dgm:pt>
    <dgm:pt modelId="{28C0100E-2C44-422D-B916-7035403AF20E}" type="pres">
      <dgm:prSet presAssocID="{17120B8D-6638-4C26-A0FC-B4A3CBE6FC9F}" presName="childText" presStyleLbl="revTx" presStyleIdx="0" presStyleCnt="1">
        <dgm:presLayoutVars>
          <dgm:bulletEnabled val="1"/>
        </dgm:presLayoutVars>
      </dgm:prSet>
      <dgm:spPr/>
    </dgm:pt>
  </dgm:ptLst>
  <dgm:cxnLst>
    <dgm:cxn modelId="{4A11800B-700A-473B-A635-AC36E6D29A04}" type="presOf" srcId="{4AFAD817-3EBA-4936-907E-FCE906E97F6F}" destId="{8B410D9A-60E0-451F-AE89-CD562D09D234}" srcOrd="0" destOrd="0" presId="urn:microsoft.com/office/officeart/2005/8/layout/vList2"/>
    <dgm:cxn modelId="{B8375D16-CBF0-49A9-AB18-917D467D0A6F}" srcId="{17120B8D-6638-4C26-A0FC-B4A3CBE6FC9F}" destId="{5B771B34-67CB-49EF-8B06-9D0DB4C07FDF}" srcOrd="1" destOrd="0" parTransId="{9CCB62AD-056D-4321-A328-39463F3B5F39}" sibTransId="{E354C5DC-0824-4402-9BD1-AD1C9B054748}"/>
    <dgm:cxn modelId="{2CED311F-4656-4C20-B48F-1E773C0D3B9B}" type="presOf" srcId="{17120B8D-6638-4C26-A0FC-B4A3CBE6FC9F}" destId="{AB62D9C5-9393-4E3C-A98F-144A2AD2B9E0}" srcOrd="0" destOrd="0" presId="urn:microsoft.com/office/officeart/2005/8/layout/vList2"/>
    <dgm:cxn modelId="{AE92C82E-EBAA-4100-AAE7-7B9FF7606DE3}" type="presOf" srcId="{BFB4D267-DC3C-4C91-91A7-4B61ECAE9698}" destId="{28C0100E-2C44-422D-B916-7035403AF20E}" srcOrd="0" destOrd="0" presId="urn:microsoft.com/office/officeart/2005/8/layout/vList2"/>
    <dgm:cxn modelId="{39A1013A-1C9F-49F2-A521-511218894A73}" type="presOf" srcId="{B25CE414-F21A-43BB-A3D9-7D71F701333C}" destId="{28C0100E-2C44-422D-B916-7035403AF20E}" srcOrd="0" destOrd="2" presId="urn:microsoft.com/office/officeart/2005/8/layout/vList2"/>
    <dgm:cxn modelId="{F69C473A-7EB6-4EFB-B7C9-628D01C49D96}" srcId="{17120B8D-6638-4C26-A0FC-B4A3CBE6FC9F}" destId="{39848409-7F65-4033-A6AA-FBC0511337BB}" srcOrd="3" destOrd="0" parTransId="{908B88C4-BA90-498C-A3EC-3584D88AD5CE}" sibTransId="{71902D7B-F74C-4E12-B702-D517706443F1}"/>
    <dgm:cxn modelId="{19A09B90-3B65-4DDE-834E-34EECD173FD8}" srcId="{4AFAD817-3EBA-4936-907E-FCE906E97F6F}" destId="{17120B8D-6638-4C26-A0FC-B4A3CBE6FC9F}" srcOrd="0" destOrd="0" parTransId="{05318EC6-4389-4F12-B102-E456E9E209A6}" sibTransId="{FCA2C51A-2096-42B7-984E-B407B33F5A62}"/>
    <dgm:cxn modelId="{DD16EAA3-A215-40E4-BF22-A2EAADBB4813}" type="presOf" srcId="{39848409-7F65-4033-A6AA-FBC0511337BB}" destId="{28C0100E-2C44-422D-B916-7035403AF20E}" srcOrd="0" destOrd="3" presId="urn:microsoft.com/office/officeart/2005/8/layout/vList2"/>
    <dgm:cxn modelId="{237B31D7-BF96-4CCD-A834-15C61AA4FE25}" type="presOf" srcId="{5B771B34-67CB-49EF-8B06-9D0DB4C07FDF}" destId="{28C0100E-2C44-422D-B916-7035403AF20E}" srcOrd="0" destOrd="1" presId="urn:microsoft.com/office/officeart/2005/8/layout/vList2"/>
    <dgm:cxn modelId="{DFE677D9-9440-4F67-9DAB-0DB1219DD538}" srcId="{17120B8D-6638-4C26-A0FC-B4A3CBE6FC9F}" destId="{BFB4D267-DC3C-4C91-91A7-4B61ECAE9698}" srcOrd="0" destOrd="0" parTransId="{CA90A6A8-1BAF-46CF-BF61-D084F9D2A1CC}" sibTransId="{148D3F23-F1A3-4410-AD54-98AE16A57C25}"/>
    <dgm:cxn modelId="{29C68CDA-4232-4C04-B982-6A427A7FF059}" type="presOf" srcId="{E9F1F92D-767D-4DC6-9B3F-F6B44868370C}" destId="{28C0100E-2C44-422D-B916-7035403AF20E}" srcOrd="0" destOrd="4" presId="urn:microsoft.com/office/officeart/2005/8/layout/vList2"/>
    <dgm:cxn modelId="{45F240DB-610A-42A5-BE61-AEE12CD2D515}" srcId="{17120B8D-6638-4C26-A0FC-B4A3CBE6FC9F}" destId="{B25CE414-F21A-43BB-A3D9-7D71F701333C}" srcOrd="2" destOrd="0" parTransId="{A3406835-F635-400B-AC9B-83BE74D13372}" sibTransId="{D8D5CD1D-ACE9-48C5-A38D-7EC5809E74E5}"/>
    <dgm:cxn modelId="{AC8BB4E1-AF2F-4C08-A6B6-A1059475F6F5}" srcId="{17120B8D-6638-4C26-A0FC-B4A3CBE6FC9F}" destId="{E9F1F92D-767D-4DC6-9B3F-F6B44868370C}" srcOrd="4" destOrd="0" parTransId="{98927CC7-3CD5-488A-ADD9-08804950B307}" sibTransId="{60241ACB-EF4F-454C-9EB1-2D117FDA60C2}"/>
    <dgm:cxn modelId="{EAF46446-F48C-4337-8CF1-EAD712C14B24}" type="presParOf" srcId="{8B410D9A-60E0-451F-AE89-CD562D09D234}" destId="{AB62D9C5-9393-4E3C-A98F-144A2AD2B9E0}" srcOrd="0" destOrd="0" presId="urn:microsoft.com/office/officeart/2005/8/layout/vList2"/>
    <dgm:cxn modelId="{560C7411-6DFB-47BE-8C28-A5FE4F4EDF0F}" type="presParOf" srcId="{8B410D9A-60E0-451F-AE89-CD562D09D234}" destId="{28C0100E-2C44-422D-B916-7035403AF20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FAD817-3EBA-4936-907E-FCE906E97F6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17120B8D-6638-4C26-A0FC-B4A3CBE6FC9F}">
      <dgm:prSet phldrT="[Text]"/>
      <dgm:spPr/>
      <dgm:t>
        <a:bodyPr/>
        <a:lstStyle/>
        <a:p>
          <a:r>
            <a:rPr lang="en-US" dirty="0"/>
            <a:t>Overview</a:t>
          </a:r>
          <a:endParaRPr lang="en-CA" dirty="0"/>
        </a:p>
      </dgm:t>
    </dgm:pt>
    <dgm:pt modelId="{05318EC6-4389-4F12-B102-E456E9E209A6}" type="parTrans" cxnId="{19A09B90-3B65-4DDE-834E-34EECD173FD8}">
      <dgm:prSet/>
      <dgm:spPr/>
      <dgm:t>
        <a:bodyPr/>
        <a:lstStyle/>
        <a:p>
          <a:endParaRPr lang="en-CA"/>
        </a:p>
      </dgm:t>
    </dgm:pt>
    <dgm:pt modelId="{FCA2C51A-2096-42B7-984E-B407B33F5A62}" type="sibTrans" cxnId="{19A09B90-3B65-4DDE-834E-34EECD173FD8}">
      <dgm:prSet/>
      <dgm:spPr/>
      <dgm:t>
        <a:bodyPr/>
        <a:lstStyle/>
        <a:p>
          <a:endParaRPr lang="en-CA"/>
        </a:p>
      </dgm:t>
    </dgm:pt>
    <dgm:pt modelId="{BFB4D267-DC3C-4C91-91A7-4B61ECAE9698}">
      <dgm:prSet phldrT="[Text]"/>
      <dgm:spPr/>
      <dgm:t>
        <a:bodyPr/>
        <a:lstStyle/>
        <a:p>
          <a:r>
            <a:rPr lang="en-US" b="0" i="0" dirty="0">
              <a:solidFill>
                <a:srgbClr val="172B4D"/>
              </a:solidFill>
              <a:effectLst/>
              <a:latin typeface="+mn-lt"/>
            </a:rPr>
            <a:t>Web framework for building web UI components</a:t>
          </a:r>
          <a:endParaRPr lang="en-CA" dirty="0">
            <a:latin typeface="+mn-lt"/>
          </a:endParaRPr>
        </a:p>
      </dgm:t>
    </dgm:pt>
    <dgm:pt modelId="{148D3F23-F1A3-4410-AD54-98AE16A57C25}" type="sibTrans" cxnId="{DFE677D9-9440-4F67-9DAB-0DB1219DD538}">
      <dgm:prSet/>
      <dgm:spPr/>
      <dgm:t>
        <a:bodyPr/>
        <a:lstStyle/>
        <a:p>
          <a:endParaRPr lang="en-CA"/>
        </a:p>
      </dgm:t>
    </dgm:pt>
    <dgm:pt modelId="{CA90A6A8-1BAF-46CF-BF61-D084F9D2A1CC}" type="parTrans" cxnId="{DFE677D9-9440-4F67-9DAB-0DB1219DD538}">
      <dgm:prSet/>
      <dgm:spPr/>
      <dgm:t>
        <a:bodyPr/>
        <a:lstStyle/>
        <a:p>
          <a:endParaRPr lang="en-CA"/>
        </a:p>
      </dgm:t>
    </dgm:pt>
    <dgm:pt modelId="{0A79F323-9303-46BE-9C5D-269FA306BFB4}">
      <dgm:prSet phldrT="[Text]"/>
      <dgm:spPr/>
      <dgm:t>
        <a:bodyPr/>
        <a:lstStyle/>
        <a:p>
          <a:r>
            <a:rPr lang="en-US" dirty="0">
              <a:latin typeface="+mn-lt"/>
            </a:rPr>
            <a:t>Razor components -&gt; server-side (Blazor Server), or client-side (Blazor WASM)</a:t>
          </a:r>
          <a:endParaRPr lang="en-CA" dirty="0">
            <a:latin typeface="+mn-lt"/>
          </a:endParaRPr>
        </a:p>
      </dgm:t>
    </dgm:pt>
    <dgm:pt modelId="{3F61E67D-318C-4A3D-B268-FB1B736D865D}" type="parTrans" cxnId="{0A1FB40E-E200-487C-B6E4-17EECB96FB14}">
      <dgm:prSet/>
      <dgm:spPr/>
      <dgm:t>
        <a:bodyPr/>
        <a:lstStyle/>
        <a:p>
          <a:endParaRPr lang="en-CA"/>
        </a:p>
      </dgm:t>
    </dgm:pt>
    <dgm:pt modelId="{60095101-83C1-4DB3-865F-FF50F7B67FD3}" type="sibTrans" cxnId="{0A1FB40E-E200-487C-B6E4-17EECB96FB14}">
      <dgm:prSet/>
      <dgm:spPr/>
      <dgm:t>
        <a:bodyPr/>
        <a:lstStyle/>
        <a:p>
          <a:endParaRPr lang="en-CA"/>
        </a:p>
      </dgm:t>
    </dgm:pt>
    <dgm:pt modelId="{8B410D9A-60E0-451F-AE89-CD562D09D234}" type="pres">
      <dgm:prSet presAssocID="{4AFAD817-3EBA-4936-907E-FCE906E97F6F}" presName="linear" presStyleCnt="0">
        <dgm:presLayoutVars>
          <dgm:animLvl val="lvl"/>
          <dgm:resizeHandles val="exact"/>
        </dgm:presLayoutVars>
      </dgm:prSet>
      <dgm:spPr/>
    </dgm:pt>
    <dgm:pt modelId="{AB62D9C5-9393-4E3C-A98F-144A2AD2B9E0}" type="pres">
      <dgm:prSet presAssocID="{17120B8D-6638-4C26-A0FC-B4A3CBE6FC9F}" presName="parentText" presStyleLbl="node1" presStyleIdx="0" presStyleCnt="1">
        <dgm:presLayoutVars>
          <dgm:chMax val="0"/>
          <dgm:bulletEnabled val="1"/>
        </dgm:presLayoutVars>
      </dgm:prSet>
      <dgm:spPr/>
    </dgm:pt>
    <dgm:pt modelId="{28C0100E-2C44-422D-B916-7035403AF20E}" type="pres">
      <dgm:prSet presAssocID="{17120B8D-6638-4C26-A0FC-B4A3CBE6FC9F}" presName="childText" presStyleLbl="revTx" presStyleIdx="0" presStyleCnt="1">
        <dgm:presLayoutVars>
          <dgm:bulletEnabled val="1"/>
        </dgm:presLayoutVars>
      </dgm:prSet>
      <dgm:spPr/>
    </dgm:pt>
  </dgm:ptLst>
  <dgm:cxnLst>
    <dgm:cxn modelId="{4A11800B-700A-473B-A635-AC36E6D29A04}" type="presOf" srcId="{4AFAD817-3EBA-4936-907E-FCE906E97F6F}" destId="{8B410D9A-60E0-451F-AE89-CD562D09D234}" srcOrd="0" destOrd="0" presId="urn:microsoft.com/office/officeart/2005/8/layout/vList2"/>
    <dgm:cxn modelId="{0A1FB40E-E200-487C-B6E4-17EECB96FB14}" srcId="{17120B8D-6638-4C26-A0FC-B4A3CBE6FC9F}" destId="{0A79F323-9303-46BE-9C5D-269FA306BFB4}" srcOrd="1" destOrd="0" parTransId="{3F61E67D-318C-4A3D-B268-FB1B736D865D}" sibTransId="{60095101-83C1-4DB3-865F-FF50F7B67FD3}"/>
    <dgm:cxn modelId="{2CED311F-4656-4C20-B48F-1E773C0D3B9B}" type="presOf" srcId="{17120B8D-6638-4C26-A0FC-B4A3CBE6FC9F}" destId="{AB62D9C5-9393-4E3C-A98F-144A2AD2B9E0}" srcOrd="0" destOrd="0" presId="urn:microsoft.com/office/officeart/2005/8/layout/vList2"/>
    <dgm:cxn modelId="{AE92C82E-EBAA-4100-AAE7-7B9FF7606DE3}" type="presOf" srcId="{BFB4D267-DC3C-4C91-91A7-4B61ECAE9698}" destId="{28C0100E-2C44-422D-B916-7035403AF20E}" srcOrd="0" destOrd="0" presId="urn:microsoft.com/office/officeart/2005/8/layout/vList2"/>
    <dgm:cxn modelId="{19A09B90-3B65-4DDE-834E-34EECD173FD8}" srcId="{4AFAD817-3EBA-4936-907E-FCE906E97F6F}" destId="{17120B8D-6638-4C26-A0FC-B4A3CBE6FC9F}" srcOrd="0" destOrd="0" parTransId="{05318EC6-4389-4F12-B102-E456E9E209A6}" sibTransId="{FCA2C51A-2096-42B7-984E-B407B33F5A62}"/>
    <dgm:cxn modelId="{8AE989B9-B0E1-4979-9634-35096CB4E564}" type="presOf" srcId="{0A79F323-9303-46BE-9C5D-269FA306BFB4}" destId="{28C0100E-2C44-422D-B916-7035403AF20E}" srcOrd="0" destOrd="1" presId="urn:microsoft.com/office/officeart/2005/8/layout/vList2"/>
    <dgm:cxn modelId="{DFE677D9-9440-4F67-9DAB-0DB1219DD538}" srcId="{17120B8D-6638-4C26-A0FC-B4A3CBE6FC9F}" destId="{BFB4D267-DC3C-4C91-91A7-4B61ECAE9698}" srcOrd="0" destOrd="0" parTransId="{CA90A6A8-1BAF-46CF-BF61-D084F9D2A1CC}" sibTransId="{148D3F23-F1A3-4410-AD54-98AE16A57C25}"/>
    <dgm:cxn modelId="{EAF46446-F48C-4337-8CF1-EAD712C14B24}" type="presParOf" srcId="{8B410D9A-60E0-451F-AE89-CD562D09D234}" destId="{AB62D9C5-9393-4E3C-A98F-144A2AD2B9E0}" srcOrd="0" destOrd="0" presId="urn:microsoft.com/office/officeart/2005/8/layout/vList2"/>
    <dgm:cxn modelId="{560C7411-6DFB-47BE-8C28-A5FE4F4EDF0F}" type="presParOf" srcId="{8B410D9A-60E0-451F-AE89-CD562D09D234}" destId="{28C0100E-2C44-422D-B916-7035403AF20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FAD817-3EBA-4936-907E-FCE906E97F6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17120B8D-6638-4C26-A0FC-B4A3CBE6FC9F}">
      <dgm:prSet phldrT="[Text]"/>
      <dgm:spPr/>
      <dgm:t>
        <a:bodyPr/>
        <a:lstStyle/>
        <a:p>
          <a:r>
            <a:rPr lang="en-US" dirty="0"/>
            <a:t>Incompatibilities</a:t>
          </a:r>
          <a:endParaRPr lang="en-CA" dirty="0"/>
        </a:p>
      </dgm:t>
    </dgm:pt>
    <dgm:pt modelId="{05318EC6-4389-4F12-B102-E456E9E209A6}" type="parTrans" cxnId="{19A09B90-3B65-4DDE-834E-34EECD173FD8}">
      <dgm:prSet/>
      <dgm:spPr/>
      <dgm:t>
        <a:bodyPr/>
        <a:lstStyle/>
        <a:p>
          <a:endParaRPr lang="en-CA"/>
        </a:p>
      </dgm:t>
    </dgm:pt>
    <dgm:pt modelId="{FCA2C51A-2096-42B7-984E-B407B33F5A62}" type="sibTrans" cxnId="{19A09B90-3B65-4DDE-834E-34EECD173FD8}">
      <dgm:prSet/>
      <dgm:spPr/>
      <dgm:t>
        <a:bodyPr/>
        <a:lstStyle/>
        <a:p>
          <a:endParaRPr lang="en-CA"/>
        </a:p>
      </dgm:t>
    </dgm:pt>
    <dgm:pt modelId="{BFB4D267-DC3C-4C91-91A7-4B61ECAE9698}">
      <dgm:prSet phldrT="[Text]"/>
      <dgm:spPr/>
      <dgm:t>
        <a:bodyPr/>
        <a:lstStyle/>
        <a:p>
          <a:r>
            <a:rPr lang="en-US" b="0" i="0" dirty="0"/>
            <a:t>File system, sockets, threading</a:t>
          </a:r>
          <a:endParaRPr lang="en-CA" dirty="0"/>
        </a:p>
      </dgm:t>
    </dgm:pt>
    <dgm:pt modelId="{148D3F23-F1A3-4410-AD54-98AE16A57C25}" type="sibTrans" cxnId="{DFE677D9-9440-4F67-9DAB-0DB1219DD538}">
      <dgm:prSet/>
      <dgm:spPr/>
      <dgm:t>
        <a:bodyPr/>
        <a:lstStyle/>
        <a:p>
          <a:endParaRPr lang="en-CA"/>
        </a:p>
      </dgm:t>
    </dgm:pt>
    <dgm:pt modelId="{CA90A6A8-1BAF-46CF-BF61-D084F9D2A1CC}" type="parTrans" cxnId="{DFE677D9-9440-4F67-9DAB-0DB1219DD538}">
      <dgm:prSet/>
      <dgm:spPr/>
      <dgm:t>
        <a:bodyPr/>
        <a:lstStyle/>
        <a:p>
          <a:endParaRPr lang="en-CA"/>
        </a:p>
      </dgm:t>
    </dgm:pt>
    <dgm:pt modelId="{6E7CA8A5-8801-44E0-9122-A635C87501E8}">
      <dgm:prSet phldrT="[Text]"/>
      <dgm:spPr/>
      <dgm:t>
        <a:bodyPr/>
        <a:lstStyle/>
        <a:p>
          <a:r>
            <a:rPr lang="en-US" dirty="0" err="1"/>
            <a:t>System.Security.Cryptography</a:t>
          </a:r>
          <a:endParaRPr lang="en-CA" dirty="0"/>
        </a:p>
      </dgm:t>
    </dgm:pt>
    <dgm:pt modelId="{2443C27A-F7DD-4544-B170-F612995CA287}" type="parTrans" cxnId="{405FF768-D69A-4734-BEEE-20FD2F2B03B7}">
      <dgm:prSet/>
      <dgm:spPr/>
      <dgm:t>
        <a:bodyPr/>
        <a:lstStyle/>
        <a:p>
          <a:endParaRPr lang="en-CA"/>
        </a:p>
      </dgm:t>
    </dgm:pt>
    <dgm:pt modelId="{3AF76109-12FF-46D5-BD30-ECD1307A325E}" type="sibTrans" cxnId="{405FF768-D69A-4734-BEEE-20FD2F2B03B7}">
      <dgm:prSet/>
      <dgm:spPr/>
      <dgm:t>
        <a:bodyPr/>
        <a:lstStyle/>
        <a:p>
          <a:endParaRPr lang="en-CA"/>
        </a:p>
      </dgm:t>
    </dgm:pt>
    <dgm:pt modelId="{B682BB23-394A-4E9A-9ABD-A1491C698420}">
      <dgm:prSet phldrT="[Text]"/>
      <dgm:spPr/>
      <dgm:t>
        <a:bodyPr/>
        <a:lstStyle/>
        <a:p>
          <a:r>
            <a:rPr lang="en-US" dirty="0"/>
            <a:t>Client secrets (in client projects)</a:t>
          </a:r>
          <a:endParaRPr lang="en-CA" dirty="0"/>
        </a:p>
      </dgm:t>
    </dgm:pt>
    <dgm:pt modelId="{0686C00D-1FA0-4E7E-B812-782EBE0854CC}" type="parTrans" cxnId="{78E07030-0CDA-40D3-8D29-2010D71F35E2}">
      <dgm:prSet/>
      <dgm:spPr/>
      <dgm:t>
        <a:bodyPr/>
        <a:lstStyle/>
        <a:p>
          <a:endParaRPr lang="en-CA"/>
        </a:p>
      </dgm:t>
    </dgm:pt>
    <dgm:pt modelId="{B757B92A-B933-48F9-B996-32BE6AF2A5C7}" type="sibTrans" cxnId="{78E07030-0CDA-40D3-8D29-2010D71F35E2}">
      <dgm:prSet/>
      <dgm:spPr/>
      <dgm:t>
        <a:bodyPr/>
        <a:lstStyle/>
        <a:p>
          <a:endParaRPr lang="en-CA"/>
        </a:p>
      </dgm:t>
    </dgm:pt>
    <dgm:pt modelId="{8B410D9A-60E0-451F-AE89-CD562D09D234}" type="pres">
      <dgm:prSet presAssocID="{4AFAD817-3EBA-4936-907E-FCE906E97F6F}" presName="linear" presStyleCnt="0">
        <dgm:presLayoutVars>
          <dgm:animLvl val="lvl"/>
          <dgm:resizeHandles val="exact"/>
        </dgm:presLayoutVars>
      </dgm:prSet>
      <dgm:spPr/>
    </dgm:pt>
    <dgm:pt modelId="{AB62D9C5-9393-4E3C-A98F-144A2AD2B9E0}" type="pres">
      <dgm:prSet presAssocID="{17120B8D-6638-4C26-A0FC-B4A3CBE6FC9F}" presName="parentText" presStyleLbl="node1" presStyleIdx="0" presStyleCnt="1">
        <dgm:presLayoutVars>
          <dgm:chMax val="0"/>
          <dgm:bulletEnabled val="1"/>
        </dgm:presLayoutVars>
      </dgm:prSet>
      <dgm:spPr/>
    </dgm:pt>
    <dgm:pt modelId="{28C0100E-2C44-422D-B916-7035403AF20E}" type="pres">
      <dgm:prSet presAssocID="{17120B8D-6638-4C26-A0FC-B4A3CBE6FC9F}" presName="childText" presStyleLbl="revTx" presStyleIdx="0" presStyleCnt="1">
        <dgm:presLayoutVars>
          <dgm:bulletEnabled val="1"/>
        </dgm:presLayoutVars>
      </dgm:prSet>
      <dgm:spPr/>
    </dgm:pt>
  </dgm:ptLst>
  <dgm:cxnLst>
    <dgm:cxn modelId="{78E07030-0CDA-40D3-8D29-2010D71F35E2}" srcId="{17120B8D-6638-4C26-A0FC-B4A3CBE6FC9F}" destId="{B682BB23-394A-4E9A-9ABD-A1491C698420}" srcOrd="2" destOrd="0" parTransId="{0686C00D-1FA0-4E7E-B812-782EBE0854CC}" sibTransId="{B757B92A-B933-48F9-B996-32BE6AF2A5C7}"/>
    <dgm:cxn modelId="{405FF768-D69A-4734-BEEE-20FD2F2B03B7}" srcId="{17120B8D-6638-4C26-A0FC-B4A3CBE6FC9F}" destId="{6E7CA8A5-8801-44E0-9122-A635C87501E8}" srcOrd="1" destOrd="0" parTransId="{2443C27A-F7DD-4544-B170-F612995CA287}" sibTransId="{3AF76109-12FF-46D5-BD30-ECD1307A325E}"/>
    <dgm:cxn modelId="{5773FF69-FB2B-4F8A-90B6-B7AB73CCEEF8}" type="presOf" srcId="{BFB4D267-DC3C-4C91-91A7-4B61ECAE9698}" destId="{28C0100E-2C44-422D-B916-7035403AF20E}" srcOrd="0" destOrd="0" presId="urn:microsoft.com/office/officeart/2005/8/layout/vList2"/>
    <dgm:cxn modelId="{5231F676-3AFD-42A2-A16C-9224E18985E9}" type="presOf" srcId="{B682BB23-394A-4E9A-9ABD-A1491C698420}" destId="{28C0100E-2C44-422D-B916-7035403AF20E}" srcOrd="0" destOrd="2" presId="urn:microsoft.com/office/officeart/2005/8/layout/vList2"/>
    <dgm:cxn modelId="{19A09B90-3B65-4DDE-834E-34EECD173FD8}" srcId="{4AFAD817-3EBA-4936-907E-FCE906E97F6F}" destId="{17120B8D-6638-4C26-A0FC-B4A3CBE6FC9F}" srcOrd="0" destOrd="0" parTransId="{05318EC6-4389-4F12-B102-E456E9E209A6}" sibTransId="{FCA2C51A-2096-42B7-984E-B407B33F5A62}"/>
    <dgm:cxn modelId="{E6C4D5A6-E673-4BE5-B1BF-815212A78780}" type="presOf" srcId="{4AFAD817-3EBA-4936-907E-FCE906E97F6F}" destId="{8B410D9A-60E0-451F-AE89-CD562D09D234}" srcOrd="0" destOrd="0" presId="urn:microsoft.com/office/officeart/2005/8/layout/vList2"/>
    <dgm:cxn modelId="{660D1DB6-960A-47FD-B495-FB4FAF736001}" type="presOf" srcId="{17120B8D-6638-4C26-A0FC-B4A3CBE6FC9F}" destId="{AB62D9C5-9393-4E3C-A98F-144A2AD2B9E0}" srcOrd="0" destOrd="0" presId="urn:microsoft.com/office/officeart/2005/8/layout/vList2"/>
    <dgm:cxn modelId="{FFCC3CCB-83D0-454C-8EB7-89EFC14F9AE9}" type="presOf" srcId="{6E7CA8A5-8801-44E0-9122-A635C87501E8}" destId="{28C0100E-2C44-422D-B916-7035403AF20E}" srcOrd="0" destOrd="1" presId="urn:microsoft.com/office/officeart/2005/8/layout/vList2"/>
    <dgm:cxn modelId="{DFE677D9-9440-4F67-9DAB-0DB1219DD538}" srcId="{17120B8D-6638-4C26-A0FC-B4A3CBE6FC9F}" destId="{BFB4D267-DC3C-4C91-91A7-4B61ECAE9698}" srcOrd="0" destOrd="0" parTransId="{CA90A6A8-1BAF-46CF-BF61-D084F9D2A1CC}" sibTransId="{148D3F23-F1A3-4410-AD54-98AE16A57C25}"/>
    <dgm:cxn modelId="{D2E99FDA-457A-48E1-9372-D59534DD16B4}" type="presParOf" srcId="{8B410D9A-60E0-451F-AE89-CD562D09D234}" destId="{AB62D9C5-9393-4E3C-A98F-144A2AD2B9E0}" srcOrd="0" destOrd="0" presId="urn:microsoft.com/office/officeart/2005/8/layout/vList2"/>
    <dgm:cxn modelId="{C91BA571-CC39-4613-83D4-48334E4E9D22}" type="presParOf" srcId="{8B410D9A-60E0-451F-AE89-CD562D09D234}" destId="{28C0100E-2C44-422D-B916-7035403AF20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FAD817-3EBA-4936-907E-FCE906E97F6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17120B8D-6638-4C26-A0FC-B4A3CBE6FC9F}">
      <dgm:prSet phldrT="[Text]"/>
      <dgm:spPr/>
      <dgm:t>
        <a:bodyPr/>
        <a:lstStyle/>
        <a:p>
          <a:r>
            <a:rPr lang="en-US" dirty="0"/>
            <a:t>Prerequisites</a:t>
          </a:r>
          <a:endParaRPr lang="en-CA" dirty="0"/>
        </a:p>
      </dgm:t>
    </dgm:pt>
    <dgm:pt modelId="{05318EC6-4389-4F12-B102-E456E9E209A6}" type="parTrans" cxnId="{19A09B90-3B65-4DDE-834E-34EECD173FD8}">
      <dgm:prSet/>
      <dgm:spPr/>
      <dgm:t>
        <a:bodyPr/>
        <a:lstStyle/>
        <a:p>
          <a:endParaRPr lang="en-CA"/>
        </a:p>
      </dgm:t>
    </dgm:pt>
    <dgm:pt modelId="{FCA2C51A-2096-42B7-984E-B407B33F5A62}" type="sibTrans" cxnId="{19A09B90-3B65-4DDE-834E-34EECD173FD8}">
      <dgm:prSet/>
      <dgm:spPr/>
      <dgm:t>
        <a:bodyPr/>
        <a:lstStyle/>
        <a:p>
          <a:endParaRPr lang="en-CA"/>
        </a:p>
      </dgm:t>
    </dgm:pt>
    <dgm:pt modelId="{BFB4D267-DC3C-4C91-91A7-4B61ECAE9698}">
      <dgm:prSet phldrT="[Text]"/>
      <dgm:spPr/>
      <dgm:t>
        <a:bodyPr/>
        <a:lstStyle/>
        <a:p>
          <a:r>
            <a:rPr lang="en-US" b="0" i="0" dirty="0"/>
            <a:t>Get a </a:t>
          </a:r>
          <a:r>
            <a:rPr lang="en-US" b="0" i="0" dirty="0">
              <a:hlinkClick xmlns:r="http://schemas.openxmlformats.org/officeDocument/2006/relationships" r:id="rId1"/>
            </a:rPr>
            <a:t>free developer sandbox</a:t>
          </a:r>
          <a:r>
            <a:rPr lang="en-US" b="0" i="0" dirty="0"/>
            <a:t> that provides a renewable 90-day Microsoft 365 E5 developer subscription</a:t>
          </a:r>
          <a:endParaRPr lang="en-CA" dirty="0"/>
        </a:p>
      </dgm:t>
    </dgm:pt>
    <dgm:pt modelId="{148D3F23-F1A3-4410-AD54-98AE16A57C25}" type="sibTrans" cxnId="{DFE677D9-9440-4F67-9DAB-0DB1219DD538}">
      <dgm:prSet/>
      <dgm:spPr/>
      <dgm:t>
        <a:bodyPr/>
        <a:lstStyle/>
        <a:p>
          <a:endParaRPr lang="en-CA"/>
        </a:p>
      </dgm:t>
    </dgm:pt>
    <dgm:pt modelId="{CA90A6A8-1BAF-46CF-BF61-D084F9D2A1CC}" type="parTrans" cxnId="{DFE677D9-9440-4F67-9DAB-0DB1219DD538}">
      <dgm:prSet/>
      <dgm:spPr/>
      <dgm:t>
        <a:bodyPr/>
        <a:lstStyle/>
        <a:p>
          <a:endParaRPr lang="en-CA"/>
        </a:p>
      </dgm:t>
    </dgm:pt>
    <dgm:pt modelId="{84B97D12-B2F0-4EC7-96C9-2A82E5D68A79}">
      <dgm:prSet phldrT="[Text]"/>
      <dgm:spPr/>
      <dgm:t>
        <a:bodyPr/>
        <a:lstStyle/>
        <a:p>
          <a:r>
            <a:rPr lang="en-US" dirty="0"/>
            <a:t>Run the sample</a:t>
          </a:r>
        </a:p>
      </dgm:t>
    </dgm:pt>
    <dgm:pt modelId="{3F8A5E0F-B8A6-4851-895C-2A51EFEA44B3}" type="parTrans" cxnId="{0E8D448B-94B2-485A-A840-94CA5C2A96F9}">
      <dgm:prSet/>
      <dgm:spPr/>
      <dgm:t>
        <a:bodyPr/>
        <a:lstStyle/>
        <a:p>
          <a:endParaRPr lang="en-CA"/>
        </a:p>
      </dgm:t>
    </dgm:pt>
    <dgm:pt modelId="{16D4C571-73BF-42BD-8AF5-EE471263C046}" type="sibTrans" cxnId="{0E8D448B-94B2-485A-A840-94CA5C2A96F9}">
      <dgm:prSet/>
      <dgm:spPr/>
      <dgm:t>
        <a:bodyPr/>
        <a:lstStyle/>
        <a:p>
          <a:endParaRPr lang="en-CA"/>
        </a:p>
      </dgm:t>
    </dgm:pt>
    <dgm:pt modelId="{D8A49685-8CBA-4F9F-8AA8-EBC64CBAB99E}">
      <dgm:prSet phldrT="[Text]"/>
      <dgm:spPr/>
      <dgm:t>
        <a:bodyPr/>
        <a:lstStyle/>
        <a:p>
          <a:pPr>
            <a:buFont typeface="Arial" panose="020B0604020202020204" pitchFamily="34" charset="0"/>
            <a:buChar char="•"/>
          </a:pPr>
          <a:r>
            <a:rPr lang="en-US" b="0" i="0" dirty="0"/>
            <a:t>Download or clone the </a:t>
          </a:r>
          <a:r>
            <a:rPr lang="en-US" b="0" i="0" dirty="0">
              <a:hlinkClick xmlns:r="http://schemas.openxmlformats.org/officeDocument/2006/relationships" r:id="rId2"/>
            </a:rPr>
            <a:t>Office Add-ins samples repository</a:t>
          </a:r>
          <a:endParaRPr lang="en-US" dirty="0"/>
        </a:p>
      </dgm:t>
    </dgm:pt>
    <dgm:pt modelId="{C9E16DA5-BC05-40AC-B4A4-D2C4EBC798E0}" type="parTrans" cxnId="{BB32B3F3-A5F5-4CFB-978A-95FCCE416F0F}">
      <dgm:prSet/>
      <dgm:spPr/>
      <dgm:t>
        <a:bodyPr/>
        <a:lstStyle/>
        <a:p>
          <a:endParaRPr lang="en-CA"/>
        </a:p>
      </dgm:t>
    </dgm:pt>
    <dgm:pt modelId="{C51FFED2-0448-4AE6-9FE0-D79AF23E14F1}" type="sibTrans" cxnId="{BB32B3F3-A5F5-4CFB-978A-95FCCE416F0F}">
      <dgm:prSet/>
      <dgm:spPr/>
      <dgm:t>
        <a:bodyPr/>
        <a:lstStyle/>
        <a:p>
          <a:endParaRPr lang="en-CA"/>
        </a:p>
      </dgm:t>
    </dgm:pt>
    <dgm:pt modelId="{2804EDE0-FDC9-4408-B284-E40164AD9E00}">
      <dgm:prSet phldrT="[Text]"/>
      <dgm:spPr/>
      <dgm:t>
        <a:bodyPr/>
        <a:lstStyle/>
        <a:p>
          <a:pPr>
            <a:buFont typeface="Arial" panose="020B0604020202020204" pitchFamily="34" charset="0"/>
            <a:buChar char="•"/>
          </a:pPr>
          <a:r>
            <a:rPr lang="en-US" b="0" i="0" dirty="0"/>
            <a:t>See the repo’s README.md for more information: </a:t>
          </a:r>
          <a:r>
            <a:rPr lang="en-US" dirty="0">
              <a:hlinkClick xmlns:r="http://schemas.openxmlformats.org/officeDocument/2006/relationships" r:id="rId3"/>
            </a:rPr>
            <a:t>Office-Add-in-samples/Samples/</a:t>
          </a:r>
          <a:r>
            <a:rPr lang="en-US" dirty="0" err="1">
              <a:hlinkClick xmlns:r="http://schemas.openxmlformats.org/officeDocument/2006/relationships" r:id="rId3"/>
            </a:rPr>
            <a:t>blazor</a:t>
          </a:r>
          <a:r>
            <a:rPr lang="en-US" dirty="0">
              <a:hlinkClick xmlns:r="http://schemas.openxmlformats.org/officeDocument/2006/relationships" r:id="rId3"/>
            </a:rPr>
            <a:t>-add-in/outlook-</a:t>
          </a:r>
          <a:r>
            <a:rPr lang="en-US" dirty="0" err="1">
              <a:hlinkClick xmlns:r="http://schemas.openxmlformats.org/officeDocument/2006/relationships" r:id="rId3"/>
            </a:rPr>
            <a:t>blazor</a:t>
          </a:r>
          <a:r>
            <a:rPr lang="en-US" dirty="0">
              <a:hlinkClick xmlns:r="http://schemas.openxmlformats.org/officeDocument/2006/relationships" r:id="rId3"/>
            </a:rPr>
            <a:t>-add-in at main · OfficeDev/Office-Add-in-samples (github.com)</a:t>
          </a:r>
          <a:endParaRPr lang="en-US" dirty="0"/>
        </a:p>
      </dgm:t>
    </dgm:pt>
    <dgm:pt modelId="{3389BFA6-3C0E-4D37-8F45-2F76D9F99DDD}" type="parTrans" cxnId="{C9CEE62A-8234-4124-9A8B-98D54B984E59}">
      <dgm:prSet/>
      <dgm:spPr/>
      <dgm:t>
        <a:bodyPr/>
        <a:lstStyle/>
        <a:p>
          <a:endParaRPr lang="en-CA"/>
        </a:p>
      </dgm:t>
    </dgm:pt>
    <dgm:pt modelId="{98CB465D-A231-48CD-8AC5-636ABA64E926}" type="sibTrans" cxnId="{C9CEE62A-8234-4124-9A8B-98D54B984E59}">
      <dgm:prSet/>
      <dgm:spPr/>
      <dgm:t>
        <a:bodyPr/>
        <a:lstStyle/>
        <a:p>
          <a:endParaRPr lang="en-CA"/>
        </a:p>
      </dgm:t>
    </dgm:pt>
    <dgm:pt modelId="{8B410D9A-60E0-451F-AE89-CD562D09D234}" type="pres">
      <dgm:prSet presAssocID="{4AFAD817-3EBA-4936-907E-FCE906E97F6F}" presName="linear" presStyleCnt="0">
        <dgm:presLayoutVars>
          <dgm:animLvl val="lvl"/>
          <dgm:resizeHandles val="exact"/>
        </dgm:presLayoutVars>
      </dgm:prSet>
      <dgm:spPr/>
    </dgm:pt>
    <dgm:pt modelId="{AB62D9C5-9393-4E3C-A98F-144A2AD2B9E0}" type="pres">
      <dgm:prSet presAssocID="{17120B8D-6638-4C26-A0FC-B4A3CBE6FC9F}" presName="parentText" presStyleLbl="node1" presStyleIdx="0" presStyleCnt="2">
        <dgm:presLayoutVars>
          <dgm:chMax val="0"/>
          <dgm:bulletEnabled val="1"/>
        </dgm:presLayoutVars>
      </dgm:prSet>
      <dgm:spPr/>
    </dgm:pt>
    <dgm:pt modelId="{28C0100E-2C44-422D-B916-7035403AF20E}" type="pres">
      <dgm:prSet presAssocID="{17120B8D-6638-4C26-A0FC-B4A3CBE6FC9F}" presName="childText" presStyleLbl="revTx" presStyleIdx="0" presStyleCnt="2">
        <dgm:presLayoutVars>
          <dgm:bulletEnabled val="1"/>
        </dgm:presLayoutVars>
      </dgm:prSet>
      <dgm:spPr/>
    </dgm:pt>
    <dgm:pt modelId="{A7920ADF-939B-4F4F-81FE-633D1F8494FE}" type="pres">
      <dgm:prSet presAssocID="{84B97D12-B2F0-4EC7-96C9-2A82E5D68A79}" presName="parentText" presStyleLbl="node1" presStyleIdx="1" presStyleCnt="2">
        <dgm:presLayoutVars>
          <dgm:chMax val="0"/>
          <dgm:bulletEnabled val="1"/>
        </dgm:presLayoutVars>
      </dgm:prSet>
      <dgm:spPr/>
    </dgm:pt>
    <dgm:pt modelId="{EDF4BA52-2B3B-480B-95D8-5099CD8214DB}" type="pres">
      <dgm:prSet presAssocID="{84B97D12-B2F0-4EC7-96C9-2A82E5D68A79}" presName="childText" presStyleLbl="revTx" presStyleIdx="1" presStyleCnt="2">
        <dgm:presLayoutVars>
          <dgm:bulletEnabled val="1"/>
        </dgm:presLayoutVars>
      </dgm:prSet>
      <dgm:spPr/>
    </dgm:pt>
  </dgm:ptLst>
  <dgm:cxnLst>
    <dgm:cxn modelId="{C9CEE62A-8234-4124-9A8B-98D54B984E59}" srcId="{84B97D12-B2F0-4EC7-96C9-2A82E5D68A79}" destId="{2804EDE0-FDC9-4408-B284-E40164AD9E00}" srcOrd="1" destOrd="0" parTransId="{3389BFA6-3C0E-4D37-8F45-2F76D9F99DDD}" sibTransId="{98CB465D-A231-48CD-8AC5-636ABA64E926}"/>
    <dgm:cxn modelId="{4A5E9C39-B4D7-4CEB-9ACF-9EB537B37BA0}" type="presOf" srcId="{84B97D12-B2F0-4EC7-96C9-2A82E5D68A79}" destId="{A7920ADF-939B-4F4F-81FE-633D1F8494FE}" srcOrd="0" destOrd="0" presId="urn:microsoft.com/office/officeart/2005/8/layout/vList2"/>
    <dgm:cxn modelId="{5773FF69-FB2B-4F8A-90B6-B7AB73CCEEF8}" type="presOf" srcId="{BFB4D267-DC3C-4C91-91A7-4B61ECAE9698}" destId="{28C0100E-2C44-422D-B916-7035403AF20E}" srcOrd="0" destOrd="0" presId="urn:microsoft.com/office/officeart/2005/8/layout/vList2"/>
    <dgm:cxn modelId="{C2EA284B-A258-47EA-8C57-18661B2B6B02}" type="presOf" srcId="{D8A49685-8CBA-4F9F-8AA8-EBC64CBAB99E}" destId="{EDF4BA52-2B3B-480B-95D8-5099CD8214DB}" srcOrd="0" destOrd="0" presId="urn:microsoft.com/office/officeart/2005/8/layout/vList2"/>
    <dgm:cxn modelId="{0E8D448B-94B2-485A-A840-94CA5C2A96F9}" srcId="{4AFAD817-3EBA-4936-907E-FCE906E97F6F}" destId="{84B97D12-B2F0-4EC7-96C9-2A82E5D68A79}" srcOrd="1" destOrd="0" parTransId="{3F8A5E0F-B8A6-4851-895C-2A51EFEA44B3}" sibTransId="{16D4C571-73BF-42BD-8AF5-EE471263C046}"/>
    <dgm:cxn modelId="{19A09B90-3B65-4DDE-834E-34EECD173FD8}" srcId="{4AFAD817-3EBA-4936-907E-FCE906E97F6F}" destId="{17120B8D-6638-4C26-A0FC-B4A3CBE6FC9F}" srcOrd="0" destOrd="0" parTransId="{05318EC6-4389-4F12-B102-E456E9E209A6}" sibTransId="{FCA2C51A-2096-42B7-984E-B407B33F5A62}"/>
    <dgm:cxn modelId="{E6C4D5A6-E673-4BE5-B1BF-815212A78780}" type="presOf" srcId="{4AFAD817-3EBA-4936-907E-FCE906E97F6F}" destId="{8B410D9A-60E0-451F-AE89-CD562D09D234}" srcOrd="0" destOrd="0" presId="urn:microsoft.com/office/officeart/2005/8/layout/vList2"/>
    <dgm:cxn modelId="{3C7440B0-B8FA-4A4E-853F-66006F59F1B3}" type="presOf" srcId="{2804EDE0-FDC9-4408-B284-E40164AD9E00}" destId="{EDF4BA52-2B3B-480B-95D8-5099CD8214DB}" srcOrd="0" destOrd="1" presId="urn:microsoft.com/office/officeart/2005/8/layout/vList2"/>
    <dgm:cxn modelId="{660D1DB6-960A-47FD-B495-FB4FAF736001}" type="presOf" srcId="{17120B8D-6638-4C26-A0FC-B4A3CBE6FC9F}" destId="{AB62D9C5-9393-4E3C-A98F-144A2AD2B9E0}" srcOrd="0" destOrd="0" presId="urn:microsoft.com/office/officeart/2005/8/layout/vList2"/>
    <dgm:cxn modelId="{DFE677D9-9440-4F67-9DAB-0DB1219DD538}" srcId="{17120B8D-6638-4C26-A0FC-B4A3CBE6FC9F}" destId="{BFB4D267-DC3C-4C91-91A7-4B61ECAE9698}" srcOrd="0" destOrd="0" parTransId="{CA90A6A8-1BAF-46CF-BF61-D084F9D2A1CC}" sibTransId="{148D3F23-F1A3-4410-AD54-98AE16A57C25}"/>
    <dgm:cxn modelId="{BB32B3F3-A5F5-4CFB-978A-95FCCE416F0F}" srcId="{84B97D12-B2F0-4EC7-96C9-2A82E5D68A79}" destId="{D8A49685-8CBA-4F9F-8AA8-EBC64CBAB99E}" srcOrd="0" destOrd="0" parTransId="{C9E16DA5-BC05-40AC-B4A4-D2C4EBC798E0}" sibTransId="{C51FFED2-0448-4AE6-9FE0-D79AF23E14F1}"/>
    <dgm:cxn modelId="{D2E99FDA-457A-48E1-9372-D59534DD16B4}" type="presParOf" srcId="{8B410D9A-60E0-451F-AE89-CD562D09D234}" destId="{AB62D9C5-9393-4E3C-A98F-144A2AD2B9E0}" srcOrd="0" destOrd="0" presId="urn:microsoft.com/office/officeart/2005/8/layout/vList2"/>
    <dgm:cxn modelId="{C91BA571-CC39-4613-83D4-48334E4E9D22}" type="presParOf" srcId="{8B410D9A-60E0-451F-AE89-CD562D09D234}" destId="{28C0100E-2C44-422D-B916-7035403AF20E}" srcOrd="1" destOrd="0" presId="urn:microsoft.com/office/officeart/2005/8/layout/vList2"/>
    <dgm:cxn modelId="{C7814173-EFA0-4AAD-8D08-7C4EEBCBE522}" type="presParOf" srcId="{8B410D9A-60E0-451F-AE89-CD562D09D234}" destId="{A7920ADF-939B-4F4F-81FE-633D1F8494FE}" srcOrd="2" destOrd="0" presId="urn:microsoft.com/office/officeart/2005/8/layout/vList2"/>
    <dgm:cxn modelId="{73413554-C744-4707-AE15-16E67D66D0A5}" type="presParOf" srcId="{8B410D9A-60E0-451F-AE89-CD562D09D234}" destId="{EDF4BA52-2B3B-480B-95D8-5099CD8214DB}"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FAD817-3EBA-4936-907E-FCE906E97F6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17120B8D-6638-4C26-A0FC-B4A3CBE6FC9F}">
      <dgm:prSet phldrT="[Text]"/>
      <dgm:spPr/>
      <dgm:t>
        <a:bodyPr/>
        <a:lstStyle/>
        <a:p>
          <a:r>
            <a:rPr lang="en-US" dirty="0"/>
            <a:t>Common Issues</a:t>
          </a:r>
          <a:endParaRPr lang="en-CA" dirty="0"/>
        </a:p>
      </dgm:t>
    </dgm:pt>
    <dgm:pt modelId="{05318EC6-4389-4F12-B102-E456E9E209A6}" type="parTrans" cxnId="{19A09B90-3B65-4DDE-834E-34EECD173FD8}">
      <dgm:prSet/>
      <dgm:spPr/>
      <dgm:t>
        <a:bodyPr/>
        <a:lstStyle/>
        <a:p>
          <a:endParaRPr lang="en-CA"/>
        </a:p>
      </dgm:t>
    </dgm:pt>
    <dgm:pt modelId="{FCA2C51A-2096-42B7-984E-B407B33F5A62}" type="sibTrans" cxnId="{19A09B90-3B65-4DDE-834E-34EECD173FD8}">
      <dgm:prSet/>
      <dgm:spPr/>
      <dgm:t>
        <a:bodyPr/>
        <a:lstStyle/>
        <a:p>
          <a:endParaRPr lang="en-CA"/>
        </a:p>
      </dgm:t>
    </dgm:pt>
    <dgm:pt modelId="{BFB4D267-DC3C-4C91-91A7-4B61ECAE9698}">
      <dgm:prSet phldrT="[Text]"/>
      <dgm:spPr/>
      <dgm:t>
        <a:bodyPr/>
        <a:lstStyle/>
        <a:p>
          <a:r>
            <a:rPr lang="en-US" b="0" i="0" dirty="0"/>
            <a:t>Use multi-factor auth if using an account from an Office Developer Sandbox tenant</a:t>
          </a:r>
          <a:endParaRPr lang="en-CA" dirty="0"/>
        </a:p>
      </dgm:t>
    </dgm:pt>
    <dgm:pt modelId="{148D3F23-F1A3-4410-AD54-98AE16A57C25}" type="sibTrans" cxnId="{DFE677D9-9440-4F67-9DAB-0DB1219DD538}">
      <dgm:prSet/>
      <dgm:spPr/>
      <dgm:t>
        <a:bodyPr/>
        <a:lstStyle/>
        <a:p>
          <a:endParaRPr lang="en-CA"/>
        </a:p>
      </dgm:t>
    </dgm:pt>
    <dgm:pt modelId="{CA90A6A8-1BAF-46CF-BF61-D084F9D2A1CC}" type="parTrans" cxnId="{DFE677D9-9440-4F67-9DAB-0DB1219DD538}">
      <dgm:prSet/>
      <dgm:spPr/>
      <dgm:t>
        <a:bodyPr/>
        <a:lstStyle/>
        <a:p>
          <a:endParaRPr lang="en-CA"/>
        </a:p>
      </dgm:t>
    </dgm:pt>
    <dgm:pt modelId="{8B410D9A-60E0-451F-AE89-CD562D09D234}" type="pres">
      <dgm:prSet presAssocID="{4AFAD817-3EBA-4936-907E-FCE906E97F6F}" presName="linear" presStyleCnt="0">
        <dgm:presLayoutVars>
          <dgm:animLvl val="lvl"/>
          <dgm:resizeHandles val="exact"/>
        </dgm:presLayoutVars>
      </dgm:prSet>
      <dgm:spPr/>
    </dgm:pt>
    <dgm:pt modelId="{AB62D9C5-9393-4E3C-A98F-144A2AD2B9E0}" type="pres">
      <dgm:prSet presAssocID="{17120B8D-6638-4C26-A0FC-B4A3CBE6FC9F}" presName="parentText" presStyleLbl="node1" presStyleIdx="0" presStyleCnt="1">
        <dgm:presLayoutVars>
          <dgm:chMax val="0"/>
          <dgm:bulletEnabled val="1"/>
        </dgm:presLayoutVars>
      </dgm:prSet>
      <dgm:spPr/>
    </dgm:pt>
    <dgm:pt modelId="{28C0100E-2C44-422D-B916-7035403AF20E}" type="pres">
      <dgm:prSet presAssocID="{17120B8D-6638-4C26-A0FC-B4A3CBE6FC9F}" presName="childText" presStyleLbl="revTx" presStyleIdx="0" presStyleCnt="1">
        <dgm:presLayoutVars>
          <dgm:bulletEnabled val="1"/>
        </dgm:presLayoutVars>
      </dgm:prSet>
      <dgm:spPr/>
    </dgm:pt>
  </dgm:ptLst>
  <dgm:cxnLst>
    <dgm:cxn modelId="{5773FF69-FB2B-4F8A-90B6-B7AB73CCEEF8}" type="presOf" srcId="{BFB4D267-DC3C-4C91-91A7-4B61ECAE9698}" destId="{28C0100E-2C44-422D-B916-7035403AF20E}" srcOrd="0" destOrd="0" presId="urn:microsoft.com/office/officeart/2005/8/layout/vList2"/>
    <dgm:cxn modelId="{19A09B90-3B65-4DDE-834E-34EECD173FD8}" srcId="{4AFAD817-3EBA-4936-907E-FCE906E97F6F}" destId="{17120B8D-6638-4C26-A0FC-B4A3CBE6FC9F}" srcOrd="0" destOrd="0" parTransId="{05318EC6-4389-4F12-B102-E456E9E209A6}" sibTransId="{FCA2C51A-2096-42B7-984E-B407B33F5A62}"/>
    <dgm:cxn modelId="{E6C4D5A6-E673-4BE5-B1BF-815212A78780}" type="presOf" srcId="{4AFAD817-3EBA-4936-907E-FCE906E97F6F}" destId="{8B410D9A-60E0-451F-AE89-CD562D09D234}" srcOrd="0" destOrd="0" presId="urn:microsoft.com/office/officeart/2005/8/layout/vList2"/>
    <dgm:cxn modelId="{660D1DB6-960A-47FD-B495-FB4FAF736001}" type="presOf" srcId="{17120B8D-6638-4C26-A0FC-B4A3CBE6FC9F}" destId="{AB62D9C5-9393-4E3C-A98F-144A2AD2B9E0}" srcOrd="0" destOrd="0" presId="urn:microsoft.com/office/officeart/2005/8/layout/vList2"/>
    <dgm:cxn modelId="{DFE677D9-9440-4F67-9DAB-0DB1219DD538}" srcId="{17120B8D-6638-4C26-A0FC-B4A3CBE6FC9F}" destId="{BFB4D267-DC3C-4C91-91A7-4B61ECAE9698}" srcOrd="0" destOrd="0" parTransId="{CA90A6A8-1BAF-46CF-BF61-D084F9D2A1CC}" sibTransId="{148D3F23-F1A3-4410-AD54-98AE16A57C25}"/>
    <dgm:cxn modelId="{D2E99FDA-457A-48E1-9372-D59534DD16B4}" type="presParOf" srcId="{8B410D9A-60E0-451F-AE89-CD562D09D234}" destId="{AB62D9C5-9393-4E3C-A98F-144A2AD2B9E0}" srcOrd="0" destOrd="0" presId="urn:microsoft.com/office/officeart/2005/8/layout/vList2"/>
    <dgm:cxn modelId="{C91BA571-CC39-4613-83D4-48334E4E9D22}" type="presParOf" srcId="{8B410D9A-60E0-451F-AE89-CD562D09D234}" destId="{28C0100E-2C44-422D-B916-7035403AF20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AFAD817-3EBA-4936-907E-FCE906E97F6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17120B8D-6638-4C26-A0FC-B4A3CBE6FC9F}">
      <dgm:prSet phldrT="[Text]"/>
      <dgm:spPr/>
      <dgm:t>
        <a:bodyPr/>
        <a:lstStyle/>
        <a:p>
          <a:r>
            <a:rPr lang="en-US" dirty="0"/>
            <a:t>Resources</a:t>
          </a:r>
          <a:endParaRPr lang="en-CA" dirty="0"/>
        </a:p>
      </dgm:t>
    </dgm:pt>
    <dgm:pt modelId="{05318EC6-4389-4F12-B102-E456E9E209A6}" type="parTrans" cxnId="{19A09B90-3B65-4DDE-834E-34EECD173FD8}">
      <dgm:prSet/>
      <dgm:spPr/>
      <dgm:t>
        <a:bodyPr/>
        <a:lstStyle/>
        <a:p>
          <a:endParaRPr lang="en-CA"/>
        </a:p>
      </dgm:t>
    </dgm:pt>
    <dgm:pt modelId="{FCA2C51A-2096-42B7-984E-B407B33F5A62}" type="sibTrans" cxnId="{19A09B90-3B65-4DDE-834E-34EECD173FD8}">
      <dgm:prSet/>
      <dgm:spPr/>
      <dgm:t>
        <a:bodyPr/>
        <a:lstStyle/>
        <a:p>
          <a:endParaRPr lang="en-CA"/>
        </a:p>
      </dgm:t>
    </dgm:pt>
    <dgm:pt modelId="{BFB4D267-DC3C-4C91-91A7-4B61ECAE9698}">
      <dgm:prSet phldrT="[Text]"/>
      <dgm:spPr/>
      <dgm:t>
        <a:bodyPr/>
        <a:lstStyle/>
        <a:p>
          <a:r>
            <a:rPr lang="en-CA" dirty="0" err="1">
              <a:hlinkClick xmlns:r="http://schemas.openxmlformats.org/officeDocument/2006/relationships" r:id="rId1"/>
            </a:rPr>
            <a:t>Blazor</a:t>
          </a:r>
          <a:r>
            <a:rPr lang="en-CA" dirty="0">
              <a:hlinkClick xmlns:r="http://schemas.openxmlformats.org/officeDocument/2006/relationships" r:id="rId1"/>
            </a:rPr>
            <a:t> | Build client web apps with C# | .NET (microsoft.com)</a:t>
          </a:r>
          <a:endParaRPr lang="en-CA" dirty="0"/>
        </a:p>
      </dgm:t>
    </dgm:pt>
    <dgm:pt modelId="{148D3F23-F1A3-4410-AD54-98AE16A57C25}" type="sibTrans" cxnId="{DFE677D9-9440-4F67-9DAB-0DB1219DD538}">
      <dgm:prSet/>
      <dgm:spPr/>
      <dgm:t>
        <a:bodyPr/>
        <a:lstStyle/>
        <a:p>
          <a:endParaRPr lang="en-CA"/>
        </a:p>
      </dgm:t>
    </dgm:pt>
    <dgm:pt modelId="{CA90A6A8-1BAF-46CF-BF61-D084F9D2A1CC}" type="parTrans" cxnId="{DFE677D9-9440-4F67-9DAB-0DB1219DD538}">
      <dgm:prSet/>
      <dgm:spPr/>
      <dgm:t>
        <a:bodyPr/>
        <a:lstStyle/>
        <a:p>
          <a:endParaRPr lang="en-CA"/>
        </a:p>
      </dgm:t>
    </dgm:pt>
    <dgm:pt modelId="{6C8BFBB4-2817-4E77-A5D4-DB75C209BD3A}">
      <dgm:prSet phldrT="[Text]"/>
      <dgm:spPr/>
      <dgm:t>
        <a:bodyPr/>
        <a:lstStyle/>
        <a:p>
          <a:r>
            <a:rPr lang="en-CA" dirty="0">
              <a:hlinkClick xmlns:r="http://schemas.openxmlformats.org/officeDocument/2006/relationships" r:id="rId2"/>
            </a:rPr>
            <a:t>ASP.NET Core </a:t>
          </a:r>
          <a:r>
            <a:rPr lang="en-CA" dirty="0" err="1">
              <a:hlinkClick xmlns:r="http://schemas.openxmlformats.org/officeDocument/2006/relationships" r:id="rId2"/>
            </a:rPr>
            <a:t>Blazor</a:t>
          </a:r>
          <a:r>
            <a:rPr lang="en-CA" dirty="0">
              <a:hlinkClick xmlns:r="http://schemas.openxmlformats.org/officeDocument/2006/relationships" r:id="rId2"/>
            </a:rPr>
            <a:t> fundamentals | Microsoft Docs</a:t>
          </a:r>
          <a:endParaRPr lang="en-CA" dirty="0"/>
        </a:p>
      </dgm:t>
    </dgm:pt>
    <dgm:pt modelId="{39318F72-E2A5-4AE3-A045-D637012495B9}" type="parTrans" cxnId="{5585BF37-0C64-440C-A6C3-61847BD0214C}">
      <dgm:prSet/>
      <dgm:spPr/>
      <dgm:t>
        <a:bodyPr/>
        <a:lstStyle/>
        <a:p>
          <a:endParaRPr lang="en-CA"/>
        </a:p>
      </dgm:t>
    </dgm:pt>
    <dgm:pt modelId="{FF1439B8-E648-4D5D-8E69-3935EDC52D75}" type="sibTrans" cxnId="{5585BF37-0C64-440C-A6C3-61847BD0214C}">
      <dgm:prSet/>
      <dgm:spPr/>
      <dgm:t>
        <a:bodyPr/>
        <a:lstStyle/>
        <a:p>
          <a:endParaRPr lang="en-CA"/>
        </a:p>
      </dgm:t>
    </dgm:pt>
    <dgm:pt modelId="{BEC27AA4-E8F3-429B-B786-066F9E31277B}">
      <dgm:prSet phldrT="[Text]"/>
      <dgm:spPr/>
      <dgm:t>
        <a:bodyPr/>
        <a:lstStyle/>
        <a:p>
          <a:r>
            <a:rPr lang="en-CA" dirty="0">
              <a:hlinkClick xmlns:r="http://schemas.openxmlformats.org/officeDocument/2006/relationships" r:id="rId3"/>
            </a:rPr>
            <a:t>Tooling for ASP.NET Core </a:t>
          </a:r>
          <a:r>
            <a:rPr lang="en-CA" dirty="0" err="1">
              <a:hlinkClick xmlns:r="http://schemas.openxmlformats.org/officeDocument/2006/relationships" r:id="rId3"/>
            </a:rPr>
            <a:t>Blazor</a:t>
          </a:r>
          <a:r>
            <a:rPr lang="en-CA" dirty="0">
              <a:hlinkClick xmlns:r="http://schemas.openxmlformats.org/officeDocument/2006/relationships" r:id="rId3"/>
            </a:rPr>
            <a:t> | Microsoft Docs</a:t>
          </a:r>
          <a:endParaRPr lang="en-CA" dirty="0"/>
        </a:p>
      </dgm:t>
    </dgm:pt>
    <dgm:pt modelId="{76B1A17B-64B7-465F-88CB-2325CFBA51C4}" type="parTrans" cxnId="{0861B6C0-3A9A-4FA6-8196-18A51E21994D}">
      <dgm:prSet/>
      <dgm:spPr/>
      <dgm:t>
        <a:bodyPr/>
        <a:lstStyle/>
        <a:p>
          <a:endParaRPr lang="en-CA"/>
        </a:p>
      </dgm:t>
    </dgm:pt>
    <dgm:pt modelId="{A7508225-131A-4D56-94DB-FBBD8AD9E4B6}" type="sibTrans" cxnId="{0861B6C0-3A9A-4FA6-8196-18A51E21994D}">
      <dgm:prSet/>
      <dgm:spPr/>
      <dgm:t>
        <a:bodyPr/>
        <a:lstStyle/>
        <a:p>
          <a:endParaRPr lang="en-CA"/>
        </a:p>
      </dgm:t>
    </dgm:pt>
    <dgm:pt modelId="{BDDFF02E-E7D8-4D8B-AFFC-9714774B9885}">
      <dgm:prSet/>
      <dgm:spPr/>
      <dgm:t>
        <a:bodyPr/>
        <a:lstStyle/>
        <a:p>
          <a:r>
            <a:rPr lang="en-CA" dirty="0">
              <a:hlinkClick xmlns:r="http://schemas.openxmlformats.org/officeDocument/2006/relationships" r:id="rId4"/>
            </a:rPr>
            <a:t>ASP.NET Core </a:t>
          </a:r>
          <a:r>
            <a:rPr lang="en-CA" dirty="0" err="1">
              <a:hlinkClick xmlns:r="http://schemas.openxmlformats.org/officeDocument/2006/relationships" r:id="rId4"/>
            </a:rPr>
            <a:t>Blazor</a:t>
          </a:r>
          <a:r>
            <a:rPr lang="en-CA" dirty="0">
              <a:hlinkClick xmlns:r="http://schemas.openxmlformats.org/officeDocument/2006/relationships" r:id="rId4"/>
            </a:rPr>
            <a:t> project structure | Microsoft Docs</a:t>
          </a:r>
          <a:endParaRPr lang="en-US" dirty="0"/>
        </a:p>
      </dgm:t>
    </dgm:pt>
    <dgm:pt modelId="{845C1CC7-6BD5-4803-9150-D17A4E9A5B85}" type="parTrans" cxnId="{B5FE5B47-B4C8-44FD-9099-0C2D52E2CA42}">
      <dgm:prSet/>
      <dgm:spPr/>
      <dgm:t>
        <a:bodyPr/>
        <a:lstStyle/>
        <a:p>
          <a:endParaRPr lang="en-CA"/>
        </a:p>
      </dgm:t>
    </dgm:pt>
    <dgm:pt modelId="{4FED7AE8-70FC-4508-93DC-21AA861A52FF}" type="sibTrans" cxnId="{B5FE5B47-B4C8-44FD-9099-0C2D52E2CA42}">
      <dgm:prSet/>
      <dgm:spPr/>
      <dgm:t>
        <a:bodyPr/>
        <a:lstStyle/>
        <a:p>
          <a:endParaRPr lang="en-CA"/>
        </a:p>
      </dgm:t>
    </dgm:pt>
    <dgm:pt modelId="{E2158C73-6E53-4F10-8F75-65DF4A3937A9}">
      <dgm:prSet/>
      <dgm:spPr/>
      <dgm:t>
        <a:bodyPr/>
        <a:lstStyle/>
        <a:p>
          <a:r>
            <a:rPr lang="en-CA" dirty="0">
              <a:hlinkClick xmlns:r="http://schemas.openxmlformats.org/officeDocument/2006/relationships" r:id="rId5"/>
            </a:rPr>
            <a:t>ASP.NET Core </a:t>
          </a:r>
          <a:r>
            <a:rPr lang="en-CA" dirty="0" err="1">
              <a:hlinkClick xmlns:r="http://schemas.openxmlformats.org/officeDocument/2006/relationships" r:id="rId5"/>
            </a:rPr>
            <a:t>Blazor</a:t>
          </a:r>
          <a:r>
            <a:rPr lang="en-CA" dirty="0">
              <a:hlinkClick xmlns:r="http://schemas.openxmlformats.org/officeDocument/2006/relationships" r:id="rId5"/>
            </a:rPr>
            <a:t> hosting models | Microsoft Docs</a:t>
          </a:r>
          <a:endParaRPr lang="en-US" dirty="0"/>
        </a:p>
      </dgm:t>
    </dgm:pt>
    <dgm:pt modelId="{23665F24-E7EB-461D-AE31-419D3834EBED}" type="parTrans" cxnId="{C602C445-5519-4F82-9C36-DAC39B90A57B}">
      <dgm:prSet/>
      <dgm:spPr/>
      <dgm:t>
        <a:bodyPr/>
        <a:lstStyle/>
        <a:p>
          <a:endParaRPr lang="en-CA"/>
        </a:p>
      </dgm:t>
    </dgm:pt>
    <dgm:pt modelId="{0A906653-F3D0-4B50-BBEF-BCE6F8118007}" type="sibTrans" cxnId="{C602C445-5519-4F82-9C36-DAC39B90A57B}">
      <dgm:prSet/>
      <dgm:spPr/>
      <dgm:t>
        <a:bodyPr/>
        <a:lstStyle/>
        <a:p>
          <a:endParaRPr lang="en-CA"/>
        </a:p>
      </dgm:t>
    </dgm:pt>
    <dgm:pt modelId="{87C74596-6E2B-4D19-8BD4-FDF49F947CBE}">
      <dgm:prSet/>
      <dgm:spPr/>
      <dgm:t>
        <a:bodyPr/>
        <a:lstStyle/>
        <a:p>
          <a:r>
            <a:rPr lang="en-CA" dirty="0">
              <a:hlinkClick xmlns:r="http://schemas.openxmlformats.org/officeDocument/2006/relationships" r:id="rId6"/>
            </a:rPr>
            <a:t>ASP.NET Core </a:t>
          </a:r>
          <a:r>
            <a:rPr lang="en-CA" dirty="0" err="1">
              <a:hlinkClick xmlns:r="http://schemas.openxmlformats.org/officeDocument/2006/relationships" r:id="rId6"/>
            </a:rPr>
            <a:t>Blazor</a:t>
          </a:r>
          <a:r>
            <a:rPr lang="en-CA" dirty="0">
              <a:hlinkClick xmlns:r="http://schemas.openxmlformats.org/officeDocument/2006/relationships" r:id="rId6"/>
            </a:rPr>
            <a:t> JavaScript interoperability (JS interop) | Microsoft Docs</a:t>
          </a:r>
          <a:endParaRPr lang="en-US" dirty="0"/>
        </a:p>
      </dgm:t>
    </dgm:pt>
    <dgm:pt modelId="{61902B08-8A8F-4C55-B96D-26DB238C0DD7}" type="parTrans" cxnId="{E8706CA7-FB62-429E-9D1C-CD9120770A1A}">
      <dgm:prSet/>
      <dgm:spPr/>
      <dgm:t>
        <a:bodyPr/>
        <a:lstStyle/>
        <a:p>
          <a:endParaRPr lang="en-CA"/>
        </a:p>
      </dgm:t>
    </dgm:pt>
    <dgm:pt modelId="{F8C37186-C845-47CA-90E3-A89934B10138}" type="sibTrans" cxnId="{E8706CA7-FB62-429E-9D1C-CD9120770A1A}">
      <dgm:prSet/>
      <dgm:spPr/>
      <dgm:t>
        <a:bodyPr/>
        <a:lstStyle/>
        <a:p>
          <a:endParaRPr lang="en-CA"/>
        </a:p>
      </dgm:t>
    </dgm:pt>
    <dgm:pt modelId="{C687F38F-90C9-4A15-BB77-2617F9D88973}">
      <dgm:prSet/>
      <dgm:spPr/>
      <dgm:t>
        <a:bodyPr/>
        <a:lstStyle/>
        <a:p>
          <a:r>
            <a:rPr lang="en-CA" dirty="0">
              <a:hlinkClick xmlns:r="http://schemas.openxmlformats.org/officeDocument/2006/relationships" r:id="rId7"/>
            </a:rPr>
            <a:t>Host and deploy ASP.NET Core </a:t>
          </a:r>
          <a:r>
            <a:rPr lang="en-CA" dirty="0" err="1">
              <a:hlinkClick xmlns:r="http://schemas.openxmlformats.org/officeDocument/2006/relationships" r:id="rId7"/>
            </a:rPr>
            <a:t>Blazor</a:t>
          </a:r>
          <a:r>
            <a:rPr lang="en-CA" dirty="0">
              <a:hlinkClick xmlns:r="http://schemas.openxmlformats.org/officeDocument/2006/relationships" r:id="rId7"/>
            </a:rPr>
            <a:t> | Microsoft Docs</a:t>
          </a:r>
          <a:endParaRPr lang="en-US" dirty="0"/>
        </a:p>
      </dgm:t>
    </dgm:pt>
    <dgm:pt modelId="{EEFB1923-7C04-4310-9479-B445CE965E15}" type="parTrans" cxnId="{7CEC9EC0-4C54-4E28-9C2D-5D536A0F17D0}">
      <dgm:prSet/>
      <dgm:spPr/>
      <dgm:t>
        <a:bodyPr/>
        <a:lstStyle/>
        <a:p>
          <a:endParaRPr lang="en-CA"/>
        </a:p>
      </dgm:t>
    </dgm:pt>
    <dgm:pt modelId="{73DF8679-3A55-4502-9271-33AFCB406DFA}" type="sibTrans" cxnId="{7CEC9EC0-4C54-4E28-9C2D-5D536A0F17D0}">
      <dgm:prSet/>
      <dgm:spPr/>
      <dgm:t>
        <a:bodyPr/>
        <a:lstStyle/>
        <a:p>
          <a:endParaRPr lang="en-CA"/>
        </a:p>
      </dgm:t>
    </dgm:pt>
    <dgm:pt modelId="{F366A8D9-2829-4B22-9B1C-7EF583990359}">
      <dgm:prSet/>
      <dgm:spPr/>
      <dgm:t>
        <a:bodyPr/>
        <a:lstStyle/>
        <a:p>
          <a:r>
            <a:rPr lang="en-CA" dirty="0">
              <a:hlinkClick xmlns:r="http://schemas.openxmlformats.org/officeDocument/2006/relationships" r:id="rId8"/>
            </a:rPr>
            <a:t>ASP.NET Core Razor component lifecycle | Microsoft Docs</a:t>
          </a:r>
          <a:endParaRPr lang="en-US" dirty="0"/>
        </a:p>
      </dgm:t>
    </dgm:pt>
    <dgm:pt modelId="{6896F94E-32E2-4F91-ABA2-CB41E378C747}" type="parTrans" cxnId="{E18478F6-60AC-4EF9-9B5F-3502EA980836}">
      <dgm:prSet/>
      <dgm:spPr/>
      <dgm:t>
        <a:bodyPr/>
        <a:lstStyle/>
        <a:p>
          <a:endParaRPr lang="en-CA"/>
        </a:p>
      </dgm:t>
    </dgm:pt>
    <dgm:pt modelId="{92484849-4D4B-4870-A7A2-79898814C1C7}" type="sibTrans" cxnId="{E18478F6-60AC-4EF9-9B5F-3502EA980836}">
      <dgm:prSet/>
      <dgm:spPr/>
      <dgm:t>
        <a:bodyPr/>
        <a:lstStyle/>
        <a:p>
          <a:endParaRPr lang="en-CA"/>
        </a:p>
      </dgm:t>
    </dgm:pt>
    <dgm:pt modelId="{702CBA7A-1E97-416F-8442-F1A01BCC46B9}">
      <dgm:prSet/>
      <dgm:spPr/>
      <dgm:t>
        <a:bodyPr/>
        <a:lstStyle/>
        <a:p>
          <a:r>
            <a:rPr lang="en-CA" dirty="0">
              <a:hlinkClick xmlns:r="http://schemas.openxmlformats.org/officeDocument/2006/relationships" r:id="rId9"/>
            </a:rPr>
            <a:t>Debug ASP.NET Core </a:t>
          </a:r>
          <a:r>
            <a:rPr lang="en-CA" dirty="0" err="1">
              <a:hlinkClick xmlns:r="http://schemas.openxmlformats.org/officeDocument/2006/relationships" r:id="rId9"/>
            </a:rPr>
            <a:t>Blazor</a:t>
          </a:r>
          <a:r>
            <a:rPr lang="en-CA" dirty="0">
              <a:hlinkClick xmlns:r="http://schemas.openxmlformats.org/officeDocument/2006/relationships" r:id="rId9"/>
            </a:rPr>
            <a:t> </a:t>
          </a:r>
          <a:r>
            <a:rPr lang="en-CA" dirty="0" err="1">
              <a:hlinkClick xmlns:r="http://schemas.openxmlformats.org/officeDocument/2006/relationships" r:id="rId9"/>
            </a:rPr>
            <a:t>WebAssembly</a:t>
          </a:r>
          <a:r>
            <a:rPr lang="en-CA" dirty="0">
              <a:hlinkClick xmlns:r="http://schemas.openxmlformats.org/officeDocument/2006/relationships" r:id="rId9"/>
            </a:rPr>
            <a:t> | Microsoft Docs</a:t>
          </a:r>
          <a:endParaRPr lang="en-US" dirty="0"/>
        </a:p>
      </dgm:t>
    </dgm:pt>
    <dgm:pt modelId="{C7FBE444-742E-4D0E-80FD-043CBFDAC8F4}" type="parTrans" cxnId="{C0C8DB3F-2D8D-4506-ACC9-4A9952DE018A}">
      <dgm:prSet/>
      <dgm:spPr/>
      <dgm:t>
        <a:bodyPr/>
        <a:lstStyle/>
        <a:p>
          <a:endParaRPr lang="en-CA"/>
        </a:p>
      </dgm:t>
    </dgm:pt>
    <dgm:pt modelId="{328ECA42-14C1-499F-9EDE-DEE622C49D5B}" type="sibTrans" cxnId="{C0C8DB3F-2D8D-4506-ACC9-4A9952DE018A}">
      <dgm:prSet/>
      <dgm:spPr/>
      <dgm:t>
        <a:bodyPr/>
        <a:lstStyle/>
        <a:p>
          <a:endParaRPr lang="en-CA"/>
        </a:p>
      </dgm:t>
    </dgm:pt>
    <dgm:pt modelId="{881AADCF-3BA2-4B5D-AC9D-993ABA1864A1}">
      <dgm:prSet/>
      <dgm:spPr/>
      <dgm:t>
        <a:bodyPr/>
        <a:lstStyle/>
        <a:p>
          <a:r>
            <a:rPr lang="en-CA" dirty="0">
              <a:hlinkClick xmlns:r="http://schemas.openxmlformats.org/officeDocument/2006/relationships" r:id="rId10"/>
            </a:rPr>
            <a:t>ASP.NET Core </a:t>
          </a:r>
          <a:r>
            <a:rPr lang="en-CA" dirty="0" err="1">
              <a:hlinkClick xmlns:r="http://schemas.openxmlformats.org/officeDocument/2006/relationships" r:id="rId10"/>
            </a:rPr>
            <a:t>Blazor</a:t>
          </a:r>
          <a:r>
            <a:rPr lang="en-CA" dirty="0">
              <a:hlinkClick xmlns:r="http://schemas.openxmlformats.org/officeDocument/2006/relationships" r:id="rId10"/>
            </a:rPr>
            <a:t> dependency injection | Microsoft Docs</a:t>
          </a:r>
          <a:endParaRPr lang="en-US" dirty="0"/>
        </a:p>
      </dgm:t>
    </dgm:pt>
    <dgm:pt modelId="{34928CBC-4904-4366-9CC6-733395AB377B}" type="parTrans" cxnId="{68D24673-F201-40F1-B492-EF472AF99C44}">
      <dgm:prSet/>
      <dgm:spPr/>
      <dgm:t>
        <a:bodyPr/>
        <a:lstStyle/>
        <a:p>
          <a:endParaRPr lang="en-CA"/>
        </a:p>
      </dgm:t>
    </dgm:pt>
    <dgm:pt modelId="{2C42B81C-5A0A-48B9-B77A-822EF2F86190}" type="sibTrans" cxnId="{68D24673-F201-40F1-B492-EF472AF99C44}">
      <dgm:prSet/>
      <dgm:spPr/>
      <dgm:t>
        <a:bodyPr/>
        <a:lstStyle/>
        <a:p>
          <a:endParaRPr lang="en-CA"/>
        </a:p>
      </dgm:t>
    </dgm:pt>
    <dgm:pt modelId="{8B410D9A-60E0-451F-AE89-CD562D09D234}" type="pres">
      <dgm:prSet presAssocID="{4AFAD817-3EBA-4936-907E-FCE906E97F6F}" presName="linear" presStyleCnt="0">
        <dgm:presLayoutVars>
          <dgm:animLvl val="lvl"/>
          <dgm:resizeHandles val="exact"/>
        </dgm:presLayoutVars>
      </dgm:prSet>
      <dgm:spPr/>
    </dgm:pt>
    <dgm:pt modelId="{AB62D9C5-9393-4E3C-A98F-144A2AD2B9E0}" type="pres">
      <dgm:prSet presAssocID="{17120B8D-6638-4C26-A0FC-B4A3CBE6FC9F}" presName="parentText" presStyleLbl="node1" presStyleIdx="0" presStyleCnt="1">
        <dgm:presLayoutVars>
          <dgm:chMax val="0"/>
          <dgm:bulletEnabled val="1"/>
        </dgm:presLayoutVars>
      </dgm:prSet>
      <dgm:spPr/>
    </dgm:pt>
    <dgm:pt modelId="{28C0100E-2C44-422D-B916-7035403AF20E}" type="pres">
      <dgm:prSet presAssocID="{17120B8D-6638-4C26-A0FC-B4A3CBE6FC9F}" presName="childText" presStyleLbl="revTx" presStyleIdx="0" presStyleCnt="1">
        <dgm:presLayoutVars>
          <dgm:bulletEnabled val="1"/>
        </dgm:presLayoutVars>
      </dgm:prSet>
      <dgm:spPr/>
    </dgm:pt>
  </dgm:ptLst>
  <dgm:cxnLst>
    <dgm:cxn modelId="{3B1A0310-57FA-4335-BC73-9DAFEDDACEB8}" type="presOf" srcId="{BEC27AA4-E8F3-429B-B786-066F9E31277B}" destId="{28C0100E-2C44-422D-B916-7035403AF20E}" srcOrd="0" destOrd="2" presId="urn:microsoft.com/office/officeart/2005/8/layout/vList2"/>
    <dgm:cxn modelId="{5585BF37-0C64-440C-A6C3-61847BD0214C}" srcId="{17120B8D-6638-4C26-A0FC-B4A3CBE6FC9F}" destId="{6C8BFBB4-2817-4E77-A5D4-DB75C209BD3A}" srcOrd="1" destOrd="0" parTransId="{39318F72-E2A5-4AE3-A045-D637012495B9}" sibTransId="{FF1439B8-E648-4D5D-8E69-3935EDC52D75}"/>
    <dgm:cxn modelId="{C0C8DB3F-2D8D-4506-ACC9-4A9952DE018A}" srcId="{17120B8D-6638-4C26-A0FC-B4A3CBE6FC9F}" destId="{702CBA7A-1E97-416F-8442-F1A01BCC46B9}" srcOrd="8" destOrd="0" parTransId="{C7FBE444-742E-4D0E-80FD-043CBFDAC8F4}" sibTransId="{328ECA42-14C1-499F-9EDE-DEE622C49D5B}"/>
    <dgm:cxn modelId="{C602C445-5519-4F82-9C36-DAC39B90A57B}" srcId="{17120B8D-6638-4C26-A0FC-B4A3CBE6FC9F}" destId="{E2158C73-6E53-4F10-8F75-65DF4A3937A9}" srcOrd="4" destOrd="0" parTransId="{23665F24-E7EB-461D-AE31-419D3834EBED}" sibTransId="{0A906653-F3D0-4B50-BBEF-BCE6F8118007}"/>
    <dgm:cxn modelId="{B5FE5B47-B4C8-44FD-9099-0C2D52E2CA42}" srcId="{17120B8D-6638-4C26-A0FC-B4A3CBE6FC9F}" destId="{BDDFF02E-E7D8-4D8B-AFFC-9714774B9885}" srcOrd="3" destOrd="0" parTransId="{845C1CC7-6BD5-4803-9150-D17A4E9A5B85}" sibTransId="{4FED7AE8-70FC-4508-93DC-21AA861A52FF}"/>
    <dgm:cxn modelId="{5773FF69-FB2B-4F8A-90B6-B7AB73CCEEF8}" type="presOf" srcId="{BFB4D267-DC3C-4C91-91A7-4B61ECAE9698}" destId="{28C0100E-2C44-422D-B916-7035403AF20E}" srcOrd="0" destOrd="0" presId="urn:microsoft.com/office/officeart/2005/8/layout/vList2"/>
    <dgm:cxn modelId="{BBDB0C4E-8342-43AF-B8AA-7F8041C35AC7}" type="presOf" srcId="{702CBA7A-1E97-416F-8442-F1A01BCC46B9}" destId="{28C0100E-2C44-422D-B916-7035403AF20E}" srcOrd="0" destOrd="8" presId="urn:microsoft.com/office/officeart/2005/8/layout/vList2"/>
    <dgm:cxn modelId="{F0067252-04EA-49D0-92A1-5464BFB6AD37}" type="presOf" srcId="{E2158C73-6E53-4F10-8F75-65DF4A3937A9}" destId="{28C0100E-2C44-422D-B916-7035403AF20E}" srcOrd="0" destOrd="4" presId="urn:microsoft.com/office/officeart/2005/8/layout/vList2"/>
    <dgm:cxn modelId="{68D24673-F201-40F1-B492-EF472AF99C44}" srcId="{17120B8D-6638-4C26-A0FC-B4A3CBE6FC9F}" destId="{881AADCF-3BA2-4B5D-AC9D-993ABA1864A1}" srcOrd="9" destOrd="0" parTransId="{34928CBC-4904-4366-9CC6-733395AB377B}" sibTransId="{2C42B81C-5A0A-48B9-B77A-822EF2F86190}"/>
    <dgm:cxn modelId="{E128757B-45B1-4AD0-B3AF-66FA94AC0E82}" type="presOf" srcId="{F366A8D9-2829-4B22-9B1C-7EF583990359}" destId="{28C0100E-2C44-422D-B916-7035403AF20E}" srcOrd="0" destOrd="7" presId="urn:microsoft.com/office/officeart/2005/8/layout/vList2"/>
    <dgm:cxn modelId="{4AFC0A8A-3C4F-48B2-92F8-A4FA03AE0143}" type="presOf" srcId="{87C74596-6E2B-4D19-8BD4-FDF49F947CBE}" destId="{28C0100E-2C44-422D-B916-7035403AF20E}" srcOrd="0" destOrd="5" presId="urn:microsoft.com/office/officeart/2005/8/layout/vList2"/>
    <dgm:cxn modelId="{19A09B90-3B65-4DDE-834E-34EECD173FD8}" srcId="{4AFAD817-3EBA-4936-907E-FCE906E97F6F}" destId="{17120B8D-6638-4C26-A0FC-B4A3CBE6FC9F}" srcOrd="0" destOrd="0" parTransId="{05318EC6-4389-4F12-B102-E456E9E209A6}" sibTransId="{FCA2C51A-2096-42B7-984E-B407B33F5A62}"/>
    <dgm:cxn modelId="{E6C4D5A6-E673-4BE5-B1BF-815212A78780}" type="presOf" srcId="{4AFAD817-3EBA-4936-907E-FCE906E97F6F}" destId="{8B410D9A-60E0-451F-AE89-CD562D09D234}" srcOrd="0" destOrd="0" presId="urn:microsoft.com/office/officeart/2005/8/layout/vList2"/>
    <dgm:cxn modelId="{E8706CA7-FB62-429E-9D1C-CD9120770A1A}" srcId="{17120B8D-6638-4C26-A0FC-B4A3CBE6FC9F}" destId="{87C74596-6E2B-4D19-8BD4-FDF49F947CBE}" srcOrd="5" destOrd="0" parTransId="{61902B08-8A8F-4C55-B96D-26DB238C0DD7}" sibTransId="{F8C37186-C845-47CA-90E3-A89934B10138}"/>
    <dgm:cxn modelId="{660D1DB6-960A-47FD-B495-FB4FAF736001}" type="presOf" srcId="{17120B8D-6638-4C26-A0FC-B4A3CBE6FC9F}" destId="{AB62D9C5-9393-4E3C-A98F-144A2AD2B9E0}" srcOrd="0" destOrd="0" presId="urn:microsoft.com/office/officeart/2005/8/layout/vList2"/>
    <dgm:cxn modelId="{F3647CBB-F9B8-4231-9D64-4D0E985DA2D4}" type="presOf" srcId="{6C8BFBB4-2817-4E77-A5D4-DB75C209BD3A}" destId="{28C0100E-2C44-422D-B916-7035403AF20E}" srcOrd="0" destOrd="1" presId="urn:microsoft.com/office/officeart/2005/8/layout/vList2"/>
    <dgm:cxn modelId="{7CEC9EC0-4C54-4E28-9C2D-5D536A0F17D0}" srcId="{17120B8D-6638-4C26-A0FC-B4A3CBE6FC9F}" destId="{C687F38F-90C9-4A15-BB77-2617F9D88973}" srcOrd="6" destOrd="0" parTransId="{EEFB1923-7C04-4310-9479-B445CE965E15}" sibTransId="{73DF8679-3A55-4502-9271-33AFCB406DFA}"/>
    <dgm:cxn modelId="{0861B6C0-3A9A-4FA6-8196-18A51E21994D}" srcId="{17120B8D-6638-4C26-A0FC-B4A3CBE6FC9F}" destId="{BEC27AA4-E8F3-429B-B786-066F9E31277B}" srcOrd="2" destOrd="0" parTransId="{76B1A17B-64B7-465F-88CB-2325CFBA51C4}" sibTransId="{A7508225-131A-4D56-94DB-FBBD8AD9E4B6}"/>
    <dgm:cxn modelId="{D36BC2CF-78B3-4103-B684-59FCB3091454}" type="presOf" srcId="{C687F38F-90C9-4A15-BB77-2617F9D88973}" destId="{28C0100E-2C44-422D-B916-7035403AF20E}" srcOrd="0" destOrd="6" presId="urn:microsoft.com/office/officeart/2005/8/layout/vList2"/>
    <dgm:cxn modelId="{DFE677D9-9440-4F67-9DAB-0DB1219DD538}" srcId="{17120B8D-6638-4C26-A0FC-B4A3CBE6FC9F}" destId="{BFB4D267-DC3C-4C91-91A7-4B61ECAE9698}" srcOrd="0" destOrd="0" parTransId="{CA90A6A8-1BAF-46CF-BF61-D084F9D2A1CC}" sibTransId="{148D3F23-F1A3-4410-AD54-98AE16A57C25}"/>
    <dgm:cxn modelId="{91F884DC-8742-4F11-9E6C-AE79DD9789B7}" type="presOf" srcId="{881AADCF-3BA2-4B5D-AC9D-993ABA1864A1}" destId="{28C0100E-2C44-422D-B916-7035403AF20E}" srcOrd="0" destOrd="9" presId="urn:microsoft.com/office/officeart/2005/8/layout/vList2"/>
    <dgm:cxn modelId="{A6BEB2DD-0496-47D7-AF70-5A5289958907}" type="presOf" srcId="{BDDFF02E-E7D8-4D8B-AFFC-9714774B9885}" destId="{28C0100E-2C44-422D-B916-7035403AF20E}" srcOrd="0" destOrd="3" presId="urn:microsoft.com/office/officeart/2005/8/layout/vList2"/>
    <dgm:cxn modelId="{E18478F6-60AC-4EF9-9B5F-3502EA980836}" srcId="{17120B8D-6638-4C26-A0FC-B4A3CBE6FC9F}" destId="{F366A8D9-2829-4B22-9B1C-7EF583990359}" srcOrd="7" destOrd="0" parTransId="{6896F94E-32E2-4F91-ABA2-CB41E378C747}" sibTransId="{92484849-4D4B-4870-A7A2-79898814C1C7}"/>
    <dgm:cxn modelId="{D2E99FDA-457A-48E1-9372-D59534DD16B4}" type="presParOf" srcId="{8B410D9A-60E0-451F-AE89-CD562D09D234}" destId="{AB62D9C5-9393-4E3C-A98F-144A2AD2B9E0}" srcOrd="0" destOrd="0" presId="urn:microsoft.com/office/officeart/2005/8/layout/vList2"/>
    <dgm:cxn modelId="{C91BA571-CC39-4613-83D4-48334E4E9D22}" type="presParOf" srcId="{8B410D9A-60E0-451F-AE89-CD562D09D234}" destId="{28C0100E-2C44-422D-B916-7035403AF20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2D9C5-9393-4E3C-A98F-144A2AD2B9E0}">
      <dsp:nvSpPr>
        <dsp:cNvPr id="0" name=""/>
        <dsp:cNvSpPr/>
      </dsp:nvSpPr>
      <dsp:spPr>
        <a:xfrm>
          <a:off x="0" y="143208"/>
          <a:ext cx="8128000" cy="1199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kern="1200" dirty="0"/>
            <a:t>Overview</a:t>
          </a:r>
          <a:endParaRPr lang="en-CA" sz="5000" kern="1200" dirty="0"/>
        </a:p>
      </dsp:txBody>
      <dsp:txXfrm>
        <a:off x="58543" y="201751"/>
        <a:ext cx="8010914" cy="1082164"/>
      </dsp:txXfrm>
    </dsp:sp>
    <dsp:sp modelId="{28C0100E-2C44-422D-B916-7035403AF20E}">
      <dsp:nvSpPr>
        <dsp:cNvPr id="0" name=""/>
        <dsp:cNvSpPr/>
      </dsp:nvSpPr>
      <dsp:spPr>
        <a:xfrm>
          <a:off x="0" y="1342458"/>
          <a:ext cx="8128000" cy="393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63500" rIns="355600" bIns="63500" numCol="1" spcCol="1270" anchor="t" anchorCtr="0">
          <a:noAutofit/>
        </a:bodyPr>
        <a:lstStyle/>
        <a:p>
          <a:pPr marL="285750" lvl="1" indent="-285750" algn="l" defTabSz="1733550">
            <a:lnSpc>
              <a:spcPct val="90000"/>
            </a:lnSpc>
            <a:spcBef>
              <a:spcPct val="0"/>
            </a:spcBef>
            <a:spcAft>
              <a:spcPct val="20000"/>
            </a:spcAft>
            <a:buChar char="•"/>
          </a:pPr>
          <a:r>
            <a:rPr lang="en-US" sz="3900" kern="1200" dirty="0"/>
            <a:t>Build Office Add-ins using .NET, C# and JavaScript</a:t>
          </a:r>
          <a:endParaRPr lang="en-CA" sz="3900" kern="1200" dirty="0"/>
        </a:p>
        <a:p>
          <a:pPr marL="285750" lvl="1" indent="-285750" algn="l" defTabSz="1733550">
            <a:lnSpc>
              <a:spcPct val="90000"/>
            </a:lnSpc>
            <a:spcBef>
              <a:spcPct val="0"/>
            </a:spcBef>
            <a:spcAft>
              <a:spcPct val="20000"/>
            </a:spcAft>
            <a:buChar char="•"/>
          </a:pPr>
          <a:r>
            <a:rPr lang="en-US" sz="3900" kern="1200" dirty="0"/>
            <a:t>Use JS to work with Office JS APIs</a:t>
          </a:r>
          <a:endParaRPr lang="en-CA" sz="3900" kern="1200" dirty="0"/>
        </a:p>
        <a:p>
          <a:pPr marL="285750" lvl="1" indent="-285750" algn="l" defTabSz="1733550">
            <a:lnSpc>
              <a:spcPct val="90000"/>
            </a:lnSpc>
            <a:spcBef>
              <a:spcPct val="0"/>
            </a:spcBef>
            <a:spcAft>
              <a:spcPct val="20000"/>
            </a:spcAft>
            <a:buChar char="•"/>
          </a:pPr>
          <a:r>
            <a:rPr lang="en-US" sz="3900" kern="1200" dirty="0"/>
            <a:t>Use .NET/C# with Razor to build UIs</a:t>
          </a:r>
          <a:endParaRPr lang="en-CA" sz="3900" kern="1200" dirty="0"/>
        </a:p>
        <a:p>
          <a:pPr marL="285750" lvl="1" indent="-285750" algn="l" defTabSz="1733550">
            <a:lnSpc>
              <a:spcPct val="90000"/>
            </a:lnSpc>
            <a:spcBef>
              <a:spcPct val="0"/>
            </a:spcBef>
            <a:spcAft>
              <a:spcPct val="20000"/>
            </a:spcAft>
            <a:buChar char="•"/>
          </a:pPr>
          <a:r>
            <a:rPr lang="en-US" sz="3900" kern="1200" dirty="0"/>
            <a:t>Cross-platform solutions</a:t>
          </a:r>
          <a:endParaRPr lang="en-CA" sz="3900" kern="1200" dirty="0"/>
        </a:p>
        <a:p>
          <a:pPr marL="285750" lvl="1" indent="-285750" algn="l" defTabSz="1733550">
            <a:lnSpc>
              <a:spcPct val="90000"/>
            </a:lnSpc>
            <a:spcBef>
              <a:spcPct val="0"/>
            </a:spcBef>
            <a:spcAft>
              <a:spcPct val="20000"/>
            </a:spcAft>
            <a:buChar char="•"/>
          </a:pPr>
          <a:r>
            <a:rPr lang="en-US" sz="3900" kern="1200" dirty="0"/>
            <a:t>Reading attachments in email items</a:t>
          </a:r>
          <a:endParaRPr lang="en-CA" sz="3900" kern="1200" dirty="0"/>
        </a:p>
      </dsp:txBody>
      <dsp:txXfrm>
        <a:off x="0" y="1342458"/>
        <a:ext cx="8128000" cy="3933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2D9C5-9393-4E3C-A98F-144A2AD2B9E0}">
      <dsp:nvSpPr>
        <dsp:cNvPr id="0" name=""/>
        <dsp:cNvSpPr/>
      </dsp:nvSpPr>
      <dsp:spPr>
        <a:xfrm>
          <a:off x="0" y="250241"/>
          <a:ext cx="6629400" cy="12232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US" sz="5100" kern="1200" dirty="0"/>
            <a:t>Overview</a:t>
          </a:r>
          <a:endParaRPr lang="en-CA" sz="5100" kern="1200" dirty="0"/>
        </a:p>
      </dsp:txBody>
      <dsp:txXfrm>
        <a:off x="59713" y="309954"/>
        <a:ext cx="6509974" cy="1103809"/>
      </dsp:txXfrm>
    </dsp:sp>
    <dsp:sp modelId="{28C0100E-2C44-422D-B916-7035403AF20E}">
      <dsp:nvSpPr>
        <dsp:cNvPr id="0" name=""/>
        <dsp:cNvSpPr/>
      </dsp:nvSpPr>
      <dsp:spPr>
        <a:xfrm>
          <a:off x="0" y="1473476"/>
          <a:ext cx="6629400" cy="3694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483" tIns="64770" rIns="362712" bIns="64770" numCol="1" spcCol="1270" anchor="t" anchorCtr="0">
          <a:noAutofit/>
        </a:bodyPr>
        <a:lstStyle/>
        <a:p>
          <a:pPr marL="285750" lvl="1" indent="-285750" algn="l" defTabSz="1778000">
            <a:lnSpc>
              <a:spcPct val="90000"/>
            </a:lnSpc>
            <a:spcBef>
              <a:spcPct val="0"/>
            </a:spcBef>
            <a:spcAft>
              <a:spcPct val="20000"/>
            </a:spcAft>
            <a:buChar char="•"/>
          </a:pPr>
          <a:r>
            <a:rPr lang="en-US" sz="4000" b="0" i="0" kern="1200" dirty="0">
              <a:solidFill>
                <a:srgbClr val="172B4D"/>
              </a:solidFill>
              <a:effectLst/>
              <a:latin typeface="+mn-lt"/>
            </a:rPr>
            <a:t>Web framework for building web UI components</a:t>
          </a:r>
          <a:endParaRPr lang="en-CA" sz="4000" kern="1200" dirty="0">
            <a:latin typeface="+mn-lt"/>
          </a:endParaRPr>
        </a:p>
        <a:p>
          <a:pPr marL="285750" lvl="1" indent="-285750" algn="l" defTabSz="1778000">
            <a:lnSpc>
              <a:spcPct val="90000"/>
            </a:lnSpc>
            <a:spcBef>
              <a:spcPct val="0"/>
            </a:spcBef>
            <a:spcAft>
              <a:spcPct val="20000"/>
            </a:spcAft>
            <a:buChar char="•"/>
          </a:pPr>
          <a:r>
            <a:rPr lang="en-US" sz="4000" kern="1200" dirty="0">
              <a:latin typeface="+mn-lt"/>
            </a:rPr>
            <a:t>Razor components -&gt; server-side (Blazor Server), or client-side (Blazor WASM)</a:t>
          </a:r>
          <a:endParaRPr lang="en-CA" sz="4000" kern="1200" dirty="0">
            <a:latin typeface="+mn-lt"/>
          </a:endParaRPr>
        </a:p>
      </dsp:txBody>
      <dsp:txXfrm>
        <a:off x="0" y="1473476"/>
        <a:ext cx="6629400" cy="3694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2D9C5-9393-4E3C-A98F-144A2AD2B9E0}">
      <dsp:nvSpPr>
        <dsp:cNvPr id="0" name=""/>
        <dsp:cNvSpPr/>
      </dsp:nvSpPr>
      <dsp:spPr>
        <a:xfrm>
          <a:off x="0" y="27594"/>
          <a:ext cx="11063514" cy="1559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Incompatibilities</a:t>
          </a:r>
          <a:endParaRPr lang="en-CA" sz="6500" kern="1200" dirty="0"/>
        </a:p>
      </dsp:txBody>
      <dsp:txXfrm>
        <a:off x="76105" y="103699"/>
        <a:ext cx="10911304" cy="1406815"/>
      </dsp:txXfrm>
    </dsp:sp>
    <dsp:sp modelId="{28C0100E-2C44-422D-B916-7035403AF20E}">
      <dsp:nvSpPr>
        <dsp:cNvPr id="0" name=""/>
        <dsp:cNvSpPr/>
      </dsp:nvSpPr>
      <dsp:spPr>
        <a:xfrm>
          <a:off x="0" y="1586619"/>
          <a:ext cx="11063514" cy="2623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267" tIns="82550" rIns="462280" bIns="82550" numCol="1" spcCol="1270" anchor="t" anchorCtr="0">
          <a:noAutofit/>
        </a:bodyPr>
        <a:lstStyle/>
        <a:p>
          <a:pPr marL="285750" lvl="1" indent="-285750" algn="l" defTabSz="2266950">
            <a:lnSpc>
              <a:spcPct val="90000"/>
            </a:lnSpc>
            <a:spcBef>
              <a:spcPct val="0"/>
            </a:spcBef>
            <a:spcAft>
              <a:spcPct val="20000"/>
            </a:spcAft>
            <a:buChar char="•"/>
          </a:pPr>
          <a:r>
            <a:rPr lang="en-US" sz="5100" b="0" i="0" kern="1200" dirty="0"/>
            <a:t>File system, sockets, threading</a:t>
          </a:r>
          <a:endParaRPr lang="en-CA" sz="5100" kern="1200" dirty="0"/>
        </a:p>
        <a:p>
          <a:pPr marL="285750" lvl="1" indent="-285750" algn="l" defTabSz="2266950">
            <a:lnSpc>
              <a:spcPct val="90000"/>
            </a:lnSpc>
            <a:spcBef>
              <a:spcPct val="0"/>
            </a:spcBef>
            <a:spcAft>
              <a:spcPct val="20000"/>
            </a:spcAft>
            <a:buChar char="•"/>
          </a:pPr>
          <a:r>
            <a:rPr lang="en-US" sz="5100" kern="1200" dirty="0" err="1"/>
            <a:t>System.Security.Cryptography</a:t>
          </a:r>
          <a:endParaRPr lang="en-CA" sz="5100" kern="1200" dirty="0"/>
        </a:p>
        <a:p>
          <a:pPr marL="285750" lvl="1" indent="-285750" algn="l" defTabSz="2266950">
            <a:lnSpc>
              <a:spcPct val="90000"/>
            </a:lnSpc>
            <a:spcBef>
              <a:spcPct val="0"/>
            </a:spcBef>
            <a:spcAft>
              <a:spcPct val="20000"/>
            </a:spcAft>
            <a:buChar char="•"/>
          </a:pPr>
          <a:r>
            <a:rPr lang="en-US" sz="5100" kern="1200" dirty="0"/>
            <a:t>Client secrets (in client projects)</a:t>
          </a:r>
          <a:endParaRPr lang="en-CA" sz="5100" kern="1200" dirty="0"/>
        </a:p>
      </dsp:txBody>
      <dsp:txXfrm>
        <a:off x="0" y="1586619"/>
        <a:ext cx="11063514" cy="26237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2D9C5-9393-4E3C-A98F-144A2AD2B9E0}">
      <dsp:nvSpPr>
        <dsp:cNvPr id="0" name=""/>
        <dsp:cNvSpPr/>
      </dsp:nvSpPr>
      <dsp:spPr>
        <a:xfrm>
          <a:off x="0" y="22383"/>
          <a:ext cx="8128000"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Prerequisites</a:t>
          </a:r>
          <a:endParaRPr lang="en-CA" sz="3500" kern="1200" dirty="0"/>
        </a:p>
      </dsp:txBody>
      <dsp:txXfrm>
        <a:off x="40980" y="63363"/>
        <a:ext cx="8046040" cy="757514"/>
      </dsp:txXfrm>
    </dsp:sp>
    <dsp:sp modelId="{28C0100E-2C44-422D-B916-7035403AF20E}">
      <dsp:nvSpPr>
        <dsp:cNvPr id="0" name=""/>
        <dsp:cNvSpPr/>
      </dsp:nvSpPr>
      <dsp:spPr>
        <a:xfrm>
          <a:off x="0" y="861858"/>
          <a:ext cx="8128000" cy="1231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b="0" i="0" kern="1200" dirty="0"/>
            <a:t>Get a </a:t>
          </a:r>
          <a:r>
            <a:rPr lang="en-US" sz="2700" b="0" i="0" kern="1200" dirty="0">
              <a:hlinkClick xmlns:r="http://schemas.openxmlformats.org/officeDocument/2006/relationships" r:id="rId1"/>
            </a:rPr>
            <a:t>free developer sandbox</a:t>
          </a:r>
          <a:r>
            <a:rPr lang="en-US" sz="2700" b="0" i="0" kern="1200" dirty="0"/>
            <a:t> that provides a renewable 90-day Microsoft 365 E5 developer subscription</a:t>
          </a:r>
          <a:endParaRPr lang="en-CA" sz="2700" kern="1200" dirty="0"/>
        </a:p>
      </dsp:txBody>
      <dsp:txXfrm>
        <a:off x="0" y="861858"/>
        <a:ext cx="8128000" cy="1231650"/>
      </dsp:txXfrm>
    </dsp:sp>
    <dsp:sp modelId="{A7920ADF-939B-4F4F-81FE-633D1F8494FE}">
      <dsp:nvSpPr>
        <dsp:cNvPr id="0" name=""/>
        <dsp:cNvSpPr/>
      </dsp:nvSpPr>
      <dsp:spPr>
        <a:xfrm>
          <a:off x="0" y="2093508"/>
          <a:ext cx="8128000"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Run the sample</a:t>
          </a:r>
        </a:p>
      </dsp:txBody>
      <dsp:txXfrm>
        <a:off x="40980" y="2134488"/>
        <a:ext cx="8046040" cy="757514"/>
      </dsp:txXfrm>
    </dsp:sp>
    <dsp:sp modelId="{EDF4BA52-2B3B-480B-95D8-5099CD8214DB}">
      <dsp:nvSpPr>
        <dsp:cNvPr id="0" name=""/>
        <dsp:cNvSpPr/>
      </dsp:nvSpPr>
      <dsp:spPr>
        <a:xfrm>
          <a:off x="0" y="2932983"/>
          <a:ext cx="8128000" cy="2463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44450" rIns="248920" bIns="44450" numCol="1" spcCol="1270" anchor="t" anchorCtr="0">
          <a:noAutofit/>
        </a:bodyPr>
        <a:lstStyle/>
        <a:p>
          <a:pPr marL="228600" lvl="1" indent="-228600" algn="l" defTabSz="1200150">
            <a:lnSpc>
              <a:spcPct val="90000"/>
            </a:lnSpc>
            <a:spcBef>
              <a:spcPct val="0"/>
            </a:spcBef>
            <a:spcAft>
              <a:spcPct val="20000"/>
            </a:spcAft>
            <a:buFont typeface="Arial" panose="020B0604020202020204" pitchFamily="34" charset="0"/>
            <a:buChar char="•"/>
          </a:pPr>
          <a:r>
            <a:rPr lang="en-US" sz="2700" b="0" i="0" kern="1200" dirty="0"/>
            <a:t>Download or clone the </a:t>
          </a:r>
          <a:r>
            <a:rPr lang="en-US" sz="2700" b="0" i="0" kern="1200" dirty="0">
              <a:hlinkClick xmlns:r="http://schemas.openxmlformats.org/officeDocument/2006/relationships" r:id="rId2"/>
            </a:rPr>
            <a:t>Office Add-ins samples repository</a:t>
          </a:r>
          <a:endParaRPr lang="en-US" sz="2700" kern="1200" dirty="0"/>
        </a:p>
        <a:p>
          <a:pPr marL="228600" lvl="1" indent="-228600" algn="l" defTabSz="1200150">
            <a:lnSpc>
              <a:spcPct val="90000"/>
            </a:lnSpc>
            <a:spcBef>
              <a:spcPct val="0"/>
            </a:spcBef>
            <a:spcAft>
              <a:spcPct val="20000"/>
            </a:spcAft>
            <a:buFont typeface="Arial" panose="020B0604020202020204" pitchFamily="34" charset="0"/>
            <a:buChar char="•"/>
          </a:pPr>
          <a:r>
            <a:rPr lang="en-US" sz="2700" b="0" i="0" kern="1200" dirty="0"/>
            <a:t>See the repo’s README.md for more information: </a:t>
          </a:r>
          <a:r>
            <a:rPr lang="en-US" sz="2700" kern="1200" dirty="0">
              <a:hlinkClick xmlns:r="http://schemas.openxmlformats.org/officeDocument/2006/relationships" r:id="rId3"/>
            </a:rPr>
            <a:t>Office-Add-in-samples/Samples/</a:t>
          </a:r>
          <a:r>
            <a:rPr lang="en-US" sz="2700" kern="1200" dirty="0" err="1">
              <a:hlinkClick xmlns:r="http://schemas.openxmlformats.org/officeDocument/2006/relationships" r:id="rId3"/>
            </a:rPr>
            <a:t>blazor</a:t>
          </a:r>
          <a:r>
            <a:rPr lang="en-US" sz="2700" kern="1200" dirty="0">
              <a:hlinkClick xmlns:r="http://schemas.openxmlformats.org/officeDocument/2006/relationships" r:id="rId3"/>
            </a:rPr>
            <a:t>-add-in/outlook-</a:t>
          </a:r>
          <a:r>
            <a:rPr lang="en-US" sz="2700" kern="1200" dirty="0" err="1">
              <a:hlinkClick xmlns:r="http://schemas.openxmlformats.org/officeDocument/2006/relationships" r:id="rId3"/>
            </a:rPr>
            <a:t>blazor</a:t>
          </a:r>
          <a:r>
            <a:rPr lang="en-US" sz="2700" kern="1200" dirty="0">
              <a:hlinkClick xmlns:r="http://schemas.openxmlformats.org/officeDocument/2006/relationships" r:id="rId3"/>
            </a:rPr>
            <a:t>-add-in at main · OfficeDev/Office-Add-in-samples (github.com)</a:t>
          </a:r>
          <a:endParaRPr lang="en-US" sz="2700" kern="1200" dirty="0"/>
        </a:p>
      </dsp:txBody>
      <dsp:txXfrm>
        <a:off x="0" y="2932983"/>
        <a:ext cx="8128000" cy="24633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2D9C5-9393-4E3C-A98F-144A2AD2B9E0}">
      <dsp:nvSpPr>
        <dsp:cNvPr id="0" name=""/>
        <dsp:cNvSpPr/>
      </dsp:nvSpPr>
      <dsp:spPr>
        <a:xfrm>
          <a:off x="0" y="162144"/>
          <a:ext cx="11210472" cy="1559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Common Issues</a:t>
          </a:r>
          <a:endParaRPr lang="en-CA" sz="6500" kern="1200" dirty="0"/>
        </a:p>
      </dsp:txBody>
      <dsp:txXfrm>
        <a:off x="76105" y="238249"/>
        <a:ext cx="11058262" cy="1406815"/>
      </dsp:txXfrm>
    </dsp:sp>
    <dsp:sp modelId="{28C0100E-2C44-422D-B916-7035403AF20E}">
      <dsp:nvSpPr>
        <dsp:cNvPr id="0" name=""/>
        <dsp:cNvSpPr/>
      </dsp:nvSpPr>
      <dsp:spPr>
        <a:xfrm>
          <a:off x="0" y="1721169"/>
          <a:ext cx="11210472" cy="2354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932" tIns="82550" rIns="462280" bIns="82550" numCol="1" spcCol="1270" anchor="t" anchorCtr="0">
          <a:noAutofit/>
        </a:bodyPr>
        <a:lstStyle/>
        <a:p>
          <a:pPr marL="285750" lvl="1" indent="-285750" algn="l" defTabSz="2266950">
            <a:lnSpc>
              <a:spcPct val="90000"/>
            </a:lnSpc>
            <a:spcBef>
              <a:spcPct val="0"/>
            </a:spcBef>
            <a:spcAft>
              <a:spcPct val="20000"/>
            </a:spcAft>
            <a:buChar char="•"/>
          </a:pPr>
          <a:r>
            <a:rPr lang="en-US" sz="5100" b="0" i="0" kern="1200" dirty="0"/>
            <a:t>Use multi-factor auth if using an account from an Office Developer Sandbox tenant</a:t>
          </a:r>
          <a:endParaRPr lang="en-CA" sz="5100" kern="1200" dirty="0"/>
        </a:p>
      </dsp:txBody>
      <dsp:txXfrm>
        <a:off x="0" y="1721169"/>
        <a:ext cx="11210472" cy="23546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2D9C5-9393-4E3C-A98F-144A2AD2B9E0}">
      <dsp:nvSpPr>
        <dsp:cNvPr id="0" name=""/>
        <dsp:cNvSpPr/>
      </dsp:nvSpPr>
      <dsp:spPr>
        <a:xfrm>
          <a:off x="0" y="84924"/>
          <a:ext cx="11210472"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Resources</a:t>
          </a:r>
          <a:endParaRPr lang="en-CA" sz="2600" kern="1200" dirty="0"/>
        </a:p>
      </dsp:txBody>
      <dsp:txXfrm>
        <a:off x="30442" y="115366"/>
        <a:ext cx="11149588" cy="562726"/>
      </dsp:txXfrm>
    </dsp:sp>
    <dsp:sp modelId="{28C0100E-2C44-422D-B916-7035403AF20E}">
      <dsp:nvSpPr>
        <dsp:cNvPr id="0" name=""/>
        <dsp:cNvSpPr/>
      </dsp:nvSpPr>
      <dsp:spPr>
        <a:xfrm>
          <a:off x="0" y="708534"/>
          <a:ext cx="11210472" cy="3444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93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CA" sz="2000" kern="1200" dirty="0" err="1">
              <a:hlinkClick xmlns:r="http://schemas.openxmlformats.org/officeDocument/2006/relationships" r:id="rId1"/>
            </a:rPr>
            <a:t>Blazor</a:t>
          </a:r>
          <a:r>
            <a:rPr lang="en-CA" sz="2000" kern="1200" dirty="0">
              <a:hlinkClick xmlns:r="http://schemas.openxmlformats.org/officeDocument/2006/relationships" r:id="rId1"/>
            </a:rPr>
            <a:t> | Build client web apps with C# | .NET (microsoft.com)</a:t>
          </a:r>
          <a:endParaRPr lang="en-CA" sz="2000" kern="1200" dirty="0"/>
        </a:p>
        <a:p>
          <a:pPr marL="228600" lvl="1" indent="-228600" algn="l" defTabSz="889000">
            <a:lnSpc>
              <a:spcPct val="90000"/>
            </a:lnSpc>
            <a:spcBef>
              <a:spcPct val="0"/>
            </a:spcBef>
            <a:spcAft>
              <a:spcPct val="20000"/>
            </a:spcAft>
            <a:buChar char="•"/>
          </a:pPr>
          <a:r>
            <a:rPr lang="en-CA" sz="2000" kern="1200" dirty="0">
              <a:hlinkClick xmlns:r="http://schemas.openxmlformats.org/officeDocument/2006/relationships" r:id="rId2"/>
            </a:rPr>
            <a:t>ASP.NET Core </a:t>
          </a:r>
          <a:r>
            <a:rPr lang="en-CA" sz="2000" kern="1200" dirty="0" err="1">
              <a:hlinkClick xmlns:r="http://schemas.openxmlformats.org/officeDocument/2006/relationships" r:id="rId2"/>
            </a:rPr>
            <a:t>Blazor</a:t>
          </a:r>
          <a:r>
            <a:rPr lang="en-CA" sz="2000" kern="1200" dirty="0">
              <a:hlinkClick xmlns:r="http://schemas.openxmlformats.org/officeDocument/2006/relationships" r:id="rId2"/>
            </a:rPr>
            <a:t> fundamentals | Microsoft Docs</a:t>
          </a:r>
          <a:endParaRPr lang="en-CA" sz="2000" kern="1200" dirty="0"/>
        </a:p>
        <a:p>
          <a:pPr marL="228600" lvl="1" indent="-228600" algn="l" defTabSz="889000">
            <a:lnSpc>
              <a:spcPct val="90000"/>
            </a:lnSpc>
            <a:spcBef>
              <a:spcPct val="0"/>
            </a:spcBef>
            <a:spcAft>
              <a:spcPct val="20000"/>
            </a:spcAft>
            <a:buChar char="•"/>
          </a:pPr>
          <a:r>
            <a:rPr lang="en-CA" sz="2000" kern="1200" dirty="0">
              <a:hlinkClick xmlns:r="http://schemas.openxmlformats.org/officeDocument/2006/relationships" r:id="rId3"/>
            </a:rPr>
            <a:t>Tooling for ASP.NET Core </a:t>
          </a:r>
          <a:r>
            <a:rPr lang="en-CA" sz="2000" kern="1200" dirty="0" err="1">
              <a:hlinkClick xmlns:r="http://schemas.openxmlformats.org/officeDocument/2006/relationships" r:id="rId3"/>
            </a:rPr>
            <a:t>Blazor</a:t>
          </a:r>
          <a:r>
            <a:rPr lang="en-CA" sz="2000" kern="1200" dirty="0">
              <a:hlinkClick xmlns:r="http://schemas.openxmlformats.org/officeDocument/2006/relationships" r:id="rId3"/>
            </a:rPr>
            <a:t> | Microsoft Docs</a:t>
          </a:r>
          <a:endParaRPr lang="en-CA" sz="2000" kern="1200" dirty="0"/>
        </a:p>
        <a:p>
          <a:pPr marL="228600" lvl="1" indent="-228600" algn="l" defTabSz="889000">
            <a:lnSpc>
              <a:spcPct val="90000"/>
            </a:lnSpc>
            <a:spcBef>
              <a:spcPct val="0"/>
            </a:spcBef>
            <a:spcAft>
              <a:spcPct val="20000"/>
            </a:spcAft>
            <a:buChar char="•"/>
          </a:pPr>
          <a:r>
            <a:rPr lang="en-CA" sz="2000" kern="1200" dirty="0">
              <a:hlinkClick xmlns:r="http://schemas.openxmlformats.org/officeDocument/2006/relationships" r:id="rId4"/>
            </a:rPr>
            <a:t>ASP.NET Core </a:t>
          </a:r>
          <a:r>
            <a:rPr lang="en-CA" sz="2000" kern="1200" dirty="0" err="1">
              <a:hlinkClick xmlns:r="http://schemas.openxmlformats.org/officeDocument/2006/relationships" r:id="rId4"/>
            </a:rPr>
            <a:t>Blazor</a:t>
          </a:r>
          <a:r>
            <a:rPr lang="en-CA" sz="2000" kern="1200" dirty="0">
              <a:hlinkClick xmlns:r="http://schemas.openxmlformats.org/officeDocument/2006/relationships" r:id="rId4"/>
            </a:rPr>
            <a:t> project structure | Microsoft Docs</a:t>
          </a:r>
          <a:endParaRPr lang="en-US" sz="2000" kern="1200" dirty="0"/>
        </a:p>
        <a:p>
          <a:pPr marL="228600" lvl="1" indent="-228600" algn="l" defTabSz="889000">
            <a:lnSpc>
              <a:spcPct val="90000"/>
            </a:lnSpc>
            <a:spcBef>
              <a:spcPct val="0"/>
            </a:spcBef>
            <a:spcAft>
              <a:spcPct val="20000"/>
            </a:spcAft>
            <a:buChar char="•"/>
          </a:pPr>
          <a:r>
            <a:rPr lang="en-CA" sz="2000" kern="1200" dirty="0">
              <a:hlinkClick xmlns:r="http://schemas.openxmlformats.org/officeDocument/2006/relationships" r:id="rId5"/>
            </a:rPr>
            <a:t>ASP.NET Core </a:t>
          </a:r>
          <a:r>
            <a:rPr lang="en-CA" sz="2000" kern="1200" dirty="0" err="1">
              <a:hlinkClick xmlns:r="http://schemas.openxmlformats.org/officeDocument/2006/relationships" r:id="rId5"/>
            </a:rPr>
            <a:t>Blazor</a:t>
          </a:r>
          <a:r>
            <a:rPr lang="en-CA" sz="2000" kern="1200" dirty="0">
              <a:hlinkClick xmlns:r="http://schemas.openxmlformats.org/officeDocument/2006/relationships" r:id="rId5"/>
            </a:rPr>
            <a:t> hosting models | Microsoft Docs</a:t>
          </a:r>
          <a:endParaRPr lang="en-US" sz="2000" kern="1200" dirty="0"/>
        </a:p>
        <a:p>
          <a:pPr marL="228600" lvl="1" indent="-228600" algn="l" defTabSz="889000">
            <a:lnSpc>
              <a:spcPct val="90000"/>
            </a:lnSpc>
            <a:spcBef>
              <a:spcPct val="0"/>
            </a:spcBef>
            <a:spcAft>
              <a:spcPct val="20000"/>
            </a:spcAft>
            <a:buChar char="•"/>
          </a:pPr>
          <a:r>
            <a:rPr lang="en-CA" sz="2000" kern="1200" dirty="0">
              <a:hlinkClick xmlns:r="http://schemas.openxmlformats.org/officeDocument/2006/relationships" r:id="rId6"/>
            </a:rPr>
            <a:t>ASP.NET Core </a:t>
          </a:r>
          <a:r>
            <a:rPr lang="en-CA" sz="2000" kern="1200" dirty="0" err="1">
              <a:hlinkClick xmlns:r="http://schemas.openxmlformats.org/officeDocument/2006/relationships" r:id="rId6"/>
            </a:rPr>
            <a:t>Blazor</a:t>
          </a:r>
          <a:r>
            <a:rPr lang="en-CA" sz="2000" kern="1200" dirty="0">
              <a:hlinkClick xmlns:r="http://schemas.openxmlformats.org/officeDocument/2006/relationships" r:id="rId6"/>
            </a:rPr>
            <a:t> JavaScript interoperability (JS interop) | Microsoft Docs</a:t>
          </a:r>
          <a:endParaRPr lang="en-US" sz="2000" kern="1200" dirty="0"/>
        </a:p>
        <a:p>
          <a:pPr marL="228600" lvl="1" indent="-228600" algn="l" defTabSz="889000">
            <a:lnSpc>
              <a:spcPct val="90000"/>
            </a:lnSpc>
            <a:spcBef>
              <a:spcPct val="0"/>
            </a:spcBef>
            <a:spcAft>
              <a:spcPct val="20000"/>
            </a:spcAft>
            <a:buChar char="•"/>
          </a:pPr>
          <a:r>
            <a:rPr lang="en-CA" sz="2000" kern="1200" dirty="0">
              <a:hlinkClick xmlns:r="http://schemas.openxmlformats.org/officeDocument/2006/relationships" r:id="rId7"/>
            </a:rPr>
            <a:t>Host and deploy ASP.NET Core </a:t>
          </a:r>
          <a:r>
            <a:rPr lang="en-CA" sz="2000" kern="1200" dirty="0" err="1">
              <a:hlinkClick xmlns:r="http://schemas.openxmlformats.org/officeDocument/2006/relationships" r:id="rId7"/>
            </a:rPr>
            <a:t>Blazor</a:t>
          </a:r>
          <a:r>
            <a:rPr lang="en-CA" sz="2000" kern="1200" dirty="0">
              <a:hlinkClick xmlns:r="http://schemas.openxmlformats.org/officeDocument/2006/relationships" r:id="rId7"/>
            </a:rPr>
            <a:t> | Microsoft Docs</a:t>
          </a:r>
          <a:endParaRPr lang="en-US" sz="2000" kern="1200" dirty="0"/>
        </a:p>
        <a:p>
          <a:pPr marL="228600" lvl="1" indent="-228600" algn="l" defTabSz="889000">
            <a:lnSpc>
              <a:spcPct val="90000"/>
            </a:lnSpc>
            <a:spcBef>
              <a:spcPct val="0"/>
            </a:spcBef>
            <a:spcAft>
              <a:spcPct val="20000"/>
            </a:spcAft>
            <a:buChar char="•"/>
          </a:pPr>
          <a:r>
            <a:rPr lang="en-CA" sz="2000" kern="1200" dirty="0">
              <a:hlinkClick xmlns:r="http://schemas.openxmlformats.org/officeDocument/2006/relationships" r:id="rId8"/>
            </a:rPr>
            <a:t>ASP.NET Core Razor component lifecycle | Microsoft Docs</a:t>
          </a:r>
          <a:endParaRPr lang="en-US" sz="2000" kern="1200" dirty="0"/>
        </a:p>
        <a:p>
          <a:pPr marL="228600" lvl="1" indent="-228600" algn="l" defTabSz="889000">
            <a:lnSpc>
              <a:spcPct val="90000"/>
            </a:lnSpc>
            <a:spcBef>
              <a:spcPct val="0"/>
            </a:spcBef>
            <a:spcAft>
              <a:spcPct val="20000"/>
            </a:spcAft>
            <a:buChar char="•"/>
          </a:pPr>
          <a:r>
            <a:rPr lang="en-CA" sz="2000" kern="1200" dirty="0">
              <a:hlinkClick xmlns:r="http://schemas.openxmlformats.org/officeDocument/2006/relationships" r:id="rId9"/>
            </a:rPr>
            <a:t>Debug ASP.NET Core </a:t>
          </a:r>
          <a:r>
            <a:rPr lang="en-CA" sz="2000" kern="1200" dirty="0" err="1">
              <a:hlinkClick xmlns:r="http://schemas.openxmlformats.org/officeDocument/2006/relationships" r:id="rId9"/>
            </a:rPr>
            <a:t>Blazor</a:t>
          </a:r>
          <a:r>
            <a:rPr lang="en-CA" sz="2000" kern="1200" dirty="0">
              <a:hlinkClick xmlns:r="http://schemas.openxmlformats.org/officeDocument/2006/relationships" r:id="rId9"/>
            </a:rPr>
            <a:t> </a:t>
          </a:r>
          <a:r>
            <a:rPr lang="en-CA" sz="2000" kern="1200" dirty="0" err="1">
              <a:hlinkClick xmlns:r="http://schemas.openxmlformats.org/officeDocument/2006/relationships" r:id="rId9"/>
            </a:rPr>
            <a:t>WebAssembly</a:t>
          </a:r>
          <a:r>
            <a:rPr lang="en-CA" sz="2000" kern="1200" dirty="0">
              <a:hlinkClick xmlns:r="http://schemas.openxmlformats.org/officeDocument/2006/relationships" r:id="rId9"/>
            </a:rPr>
            <a:t> | Microsoft Docs</a:t>
          </a:r>
          <a:endParaRPr lang="en-US" sz="2000" kern="1200" dirty="0"/>
        </a:p>
        <a:p>
          <a:pPr marL="228600" lvl="1" indent="-228600" algn="l" defTabSz="889000">
            <a:lnSpc>
              <a:spcPct val="90000"/>
            </a:lnSpc>
            <a:spcBef>
              <a:spcPct val="0"/>
            </a:spcBef>
            <a:spcAft>
              <a:spcPct val="20000"/>
            </a:spcAft>
            <a:buChar char="•"/>
          </a:pPr>
          <a:r>
            <a:rPr lang="en-CA" sz="2000" kern="1200" dirty="0">
              <a:hlinkClick xmlns:r="http://schemas.openxmlformats.org/officeDocument/2006/relationships" r:id="rId10"/>
            </a:rPr>
            <a:t>ASP.NET Core </a:t>
          </a:r>
          <a:r>
            <a:rPr lang="en-CA" sz="2000" kern="1200" dirty="0" err="1">
              <a:hlinkClick xmlns:r="http://schemas.openxmlformats.org/officeDocument/2006/relationships" r:id="rId10"/>
            </a:rPr>
            <a:t>Blazor</a:t>
          </a:r>
          <a:r>
            <a:rPr lang="en-CA" sz="2000" kern="1200" dirty="0">
              <a:hlinkClick xmlns:r="http://schemas.openxmlformats.org/officeDocument/2006/relationships" r:id="rId10"/>
            </a:rPr>
            <a:t> dependency injection | Microsoft Docs</a:t>
          </a:r>
          <a:endParaRPr lang="en-US" sz="2000" kern="1200" dirty="0"/>
        </a:p>
      </dsp:txBody>
      <dsp:txXfrm>
        <a:off x="0" y="708534"/>
        <a:ext cx="11210472" cy="34444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651B62-331C-4E9C-BCFD-2436B3B8345C}" type="datetimeFigureOut">
              <a:rPr lang="en-US" smtClean="0"/>
              <a:t>9/30/2022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7F525-00EC-4CE6-9381-C4BFFC3F0057}" type="slidenum">
              <a:rPr lang="en-US" smtClean="0"/>
              <a:t>‹#›</a:t>
            </a:fld>
            <a:endParaRPr lang="en-US"/>
          </a:p>
        </p:txBody>
      </p:sp>
    </p:spTree>
    <p:extLst>
      <p:ext uri="{BB962C8B-B14F-4D97-AF65-F5344CB8AC3E}">
        <p14:creationId xmlns:p14="http://schemas.microsoft.com/office/powerpoint/2010/main" val="3384082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docs.microsoft.com/en-us/aspnet/core/signalr/introduction?view=aspnetcore-6.0" TargetMode="External"/><Relationship Id="rId3" Type="http://schemas.openxmlformats.org/officeDocument/2006/relationships/hyperlink" Target="https://docs.microsoft.com/en-us/aspnet/core/blazor/components/?view=aspnetcore-6.0" TargetMode="External"/><Relationship Id="rId7" Type="http://schemas.openxmlformats.org/officeDocument/2006/relationships/hyperlink" Target="https://docs.microsoft.com/en-us/aspnet/core/grpc/?view=aspnetcore-6.0"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docs.microsoft.com/en-us/aspnet/core/web-api/?view=aspnetcore-6.0" TargetMode="External"/><Relationship Id="rId5" Type="http://schemas.openxmlformats.org/officeDocument/2006/relationships/hyperlink" Target="https://webassembly.org/" TargetMode="External"/><Relationship Id="rId4" Type="http://schemas.openxmlformats.org/officeDocument/2006/relationships/hyperlink" Target="http://asp.net/" TargetMode="External"/><Relationship Id="rId9" Type="http://schemas.openxmlformats.org/officeDocument/2006/relationships/hyperlink" Target="https://docs.microsoft.com/en-us/aspnet/core/blazor/tutorials/signalr-blazor?view=aspnetcore-6.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B7F525-00EC-4CE6-9381-C4BFFC3F0057}" type="slidenum">
              <a:rPr lang="en-US" smtClean="0"/>
              <a:t>2</a:t>
            </a:fld>
            <a:endParaRPr lang="en-US"/>
          </a:p>
        </p:txBody>
      </p:sp>
    </p:spTree>
    <p:extLst>
      <p:ext uri="{BB962C8B-B14F-4D97-AF65-F5344CB8AC3E}">
        <p14:creationId xmlns:p14="http://schemas.microsoft.com/office/powerpoint/2010/main" val="1505170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9/30/2022 4:45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0011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9/30/2022 4:45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0044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solidFill>
                  <a:srgbClr val="0070C0"/>
                </a:solidFill>
                <a:hlinkClick r:id="rId3"/>
              </a:rPr>
              <a:t>m365-dev-sig</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9/30/2022 4:45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9758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3473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B7F525-00EC-4CE6-9381-C4BFFC3F0057}" type="slidenum">
              <a:rPr lang="en-US" smtClean="0"/>
              <a:t>29</a:t>
            </a:fld>
            <a:endParaRPr lang="en-US"/>
          </a:p>
        </p:txBody>
      </p:sp>
    </p:spTree>
    <p:extLst>
      <p:ext uri="{BB962C8B-B14F-4D97-AF65-F5344CB8AC3E}">
        <p14:creationId xmlns:p14="http://schemas.microsoft.com/office/powerpoint/2010/main" val="876104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64B7F525-00EC-4CE6-9381-C4BFFC3F0057}" type="slidenum">
              <a:rPr lang="en-US" smtClean="0"/>
              <a:t>5</a:t>
            </a:fld>
            <a:endParaRPr lang="en-US"/>
          </a:p>
        </p:txBody>
      </p:sp>
    </p:spTree>
    <p:extLst>
      <p:ext uri="{BB962C8B-B14F-4D97-AF65-F5344CB8AC3E}">
        <p14:creationId xmlns:p14="http://schemas.microsoft.com/office/powerpoint/2010/main" val="691062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solidFill>
                  <a:srgbClr val="24292F"/>
                </a:solidFill>
                <a:effectLst/>
                <a:latin typeface="-apple-system"/>
              </a:rPr>
              <a:t>An Office Add-in is a web application that extends Office with additional functionality for the user. For example, Outlook add-ins can add ribbon buttons, and provide a task pane during compose or read modes. Because an Office Add-in is a web application, you must provide a web server to host the files. Building the Office Add-in as a Blazor WebAssembly allows you to build a .NET Core compliant website that interacts with the Office JS APIs. If your background is with VBA, VSTO, or COM add-in development, you may find that building Office Add-ins using Blazor WebAssembly is a familiar development technique.</a:t>
            </a:r>
            <a:endParaRPr lang="en-CA" dirty="0"/>
          </a:p>
        </p:txBody>
      </p:sp>
      <p:sp>
        <p:nvSpPr>
          <p:cNvPr id="4" name="Slide Number Placeholder 3"/>
          <p:cNvSpPr>
            <a:spLocks noGrp="1"/>
          </p:cNvSpPr>
          <p:nvPr>
            <p:ph type="sldNum" sz="quarter" idx="5"/>
          </p:nvPr>
        </p:nvSpPr>
        <p:spPr/>
        <p:txBody>
          <a:bodyPr/>
          <a:lstStyle/>
          <a:p>
            <a:fld id="{3CFA0038-7055-434C-B6C4-B8C69565C600}" type="slidenum">
              <a:rPr lang="en-US" smtClean="0"/>
              <a:t>15</a:t>
            </a:fld>
            <a:endParaRPr lang="en-US" dirty="0"/>
          </a:p>
        </p:txBody>
      </p:sp>
    </p:spTree>
    <p:extLst>
      <p:ext uri="{BB962C8B-B14F-4D97-AF65-F5344CB8AC3E}">
        <p14:creationId xmlns:p14="http://schemas.microsoft.com/office/powerpoint/2010/main" val="1458253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2B4D"/>
                </a:solidFill>
                <a:effectLst/>
                <a:latin typeface="-apple-system"/>
              </a:rPr>
              <a:t>Blazor is a web framework for building web UI components (</a:t>
            </a:r>
            <a:r>
              <a:rPr lang="en-US" b="0" i="0" u="none" strike="noStrike" dirty="0">
                <a:solidFill>
                  <a:srgbClr val="172B4D"/>
                </a:solidFill>
                <a:effectLst/>
                <a:latin typeface="-apple-system"/>
                <a:hlinkClick r:id="rId3" tooltip="https://docs.microsoft.com/en-us/aspnet/core/blazor/components/?view=aspnetcore-6.0"/>
              </a:rPr>
              <a:t>Razor components</a:t>
            </a:r>
            <a:r>
              <a:rPr lang="en-US" b="0" i="0" dirty="0">
                <a:solidFill>
                  <a:srgbClr val="172B4D"/>
                </a:solidFill>
                <a:effectLst/>
                <a:latin typeface="-apple-system"/>
              </a:rPr>
              <a:t>) that can be hosted in different ways. Razor components can run server-side in </a:t>
            </a:r>
            <a:r>
              <a:rPr lang="en-US" b="0" i="0" u="none" strike="noStrike" dirty="0">
                <a:solidFill>
                  <a:srgbClr val="172B4D"/>
                </a:solidFill>
                <a:effectLst/>
                <a:latin typeface="-apple-system"/>
                <a:hlinkClick r:id="rId4" tooltip="http://ASP.NET"/>
              </a:rPr>
              <a:t>ASP.NET</a:t>
            </a:r>
            <a:r>
              <a:rPr lang="en-US" b="0" i="0" dirty="0">
                <a:solidFill>
                  <a:srgbClr val="172B4D"/>
                </a:solidFill>
                <a:effectLst/>
                <a:latin typeface="-apple-system"/>
              </a:rPr>
              <a:t> Core (</a:t>
            </a:r>
            <a:r>
              <a:rPr lang="en-US" b="0" i="1" dirty="0">
                <a:solidFill>
                  <a:srgbClr val="172B4D"/>
                </a:solidFill>
                <a:effectLst/>
                <a:latin typeface="-apple-system"/>
              </a:rPr>
              <a:t>Blazor Server</a:t>
            </a:r>
            <a:r>
              <a:rPr lang="en-US" b="0" i="0" dirty="0">
                <a:solidFill>
                  <a:srgbClr val="172B4D"/>
                </a:solidFill>
                <a:effectLst/>
                <a:latin typeface="-apple-system"/>
              </a:rPr>
              <a:t>) versus client-side in the browser on a </a:t>
            </a:r>
            <a:r>
              <a:rPr lang="en-US" b="0" i="0" u="none" strike="noStrike" dirty="0">
                <a:solidFill>
                  <a:srgbClr val="172B4D"/>
                </a:solidFill>
                <a:effectLst/>
                <a:latin typeface="-apple-system"/>
                <a:hlinkClick r:id="rId5" tooltip="https://webassembly.org/"/>
              </a:rPr>
              <a:t>WebAssembly</a:t>
            </a:r>
            <a:r>
              <a:rPr lang="en-US" b="0" i="0" dirty="0">
                <a:solidFill>
                  <a:srgbClr val="172B4D"/>
                </a:solidFill>
                <a:effectLst/>
                <a:latin typeface="-apple-system"/>
              </a:rPr>
              <a:t>-based .NET runtime (</a:t>
            </a:r>
            <a:r>
              <a:rPr lang="en-US" b="0" i="1" dirty="0">
                <a:solidFill>
                  <a:srgbClr val="172B4D"/>
                </a:solidFill>
                <a:effectLst/>
                <a:latin typeface="-apple-system"/>
              </a:rPr>
              <a:t>Blazor WebAssembly</a:t>
            </a:r>
            <a:r>
              <a:rPr lang="en-US" b="0" i="0" dirty="0">
                <a:solidFill>
                  <a:srgbClr val="172B4D"/>
                </a:solidFill>
                <a:effectLst/>
                <a:latin typeface="-apple-system"/>
              </a:rPr>
              <a:t>, </a:t>
            </a:r>
            <a:r>
              <a:rPr lang="en-US" b="0" i="1" dirty="0">
                <a:solidFill>
                  <a:srgbClr val="172B4D"/>
                </a:solidFill>
                <a:effectLst/>
                <a:latin typeface="-apple-system"/>
              </a:rPr>
              <a:t>Blazor WASM</a:t>
            </a:r>
            <a:r>
              <a:rPr lang="en-US" b="0" i="0" dirty="0">
                <a:solidFill>
                  <a:srgbClr val="172B4D"/>
                </a:solidFill>
                <a:effectLst/>
                <a:latin typeface="-apple-system"/>
              </a:rPr>
              <a:t>). You can also host Razor components in native mobile and desktop apps that render to an embedded Web View control (</a:t>
            </a:r>
            <a:r>
              <a:rPr lang="en-US" b="0" i="1" dirty="0">
                <a:solidFill>
                  <a:srgbClr val="172B4D"/>
                </a:solidFill>
                <a:effectLst/>
                <a:latin typeface="-apple-system"/>
              </a:rPr>
              <a:t>Blazor Hybrid</a:t>
            </a:r>
            <a:r>
              <a:rPr lang="en-US" b="0" i="0" dirty="0">
                <a:solidFill>
                  <a:srgbClr val="172B4D"/>
                </a:solidFill>
                <a:effectLst/>
                <a:latin typeface="-apple-system"/>
              </a:rPr>
              <a:t>). </a:t>
            </a:r>
            <a:r>
              <a:rPr lang="en-US" b="1" i="0" dirty="0">
                <a:solidFill>
                  <a:srgbClr val="172B4D"/>
                </a:solidFill>
                <a:effectLst/>
                <a:latin typeface="-apple-system"/>
              </a:rPr>
              <a:t>Regardless of the hosting model, the way you build Razor components </a:t>
            </a:r>
            <a:r>
              <a:rPr lang="en-US" b="1" i="1" dirty="0">
                <a:solidFill>
                  <a:srgbClr val="172B4D"/>
                </a:solidFill>
                <a:effectLst/>
                <a:latin typeface="-apple-system"/>
              </a:rPr>
              <a:t>is the same</a:t>
            </a:r>
            <a:r>
              <a:rPr lang="en-US" b="0" i="0" dirty="0">
                <a:solidFill>
                  <a:srgbClr val="172B4D"/>
                </a:solidFill>
                <a:effectLst/>
                <a:latin typeface="-apple-system"/>
              </a:rPr>
              <a:t>. The same Razor components can be used with any of the hosting models unchanged.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2B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2B4D"/>
                </a:solidFill>
                <a:effectLst/>
                <a:latin typeface="-apple-system"/>
              </a:rPr>
              <a:t>Using hosted Blazor WebAssembly, you get a </a:t>
            </a:r>
            <a:r>
              <a:rPr lang="en-US" b="1" i="0" dirty="0">
                <a:solidFill>
                  <a:srgbClr val="172B4D"/>
                </a:solidFill>
                <a:effectLst/>
                <a:latin typeface="-apple-system"/>
              </a:rPr>
              <a:t>full-stack web development experience with .NET</a:t>
            </a:r>
            <a:r>
              <a:rPr lang="en-US" b="0" i="0" dirty="0">
                <a:solidFill>
                  <a:srgbClr val="172B4D"/>
                </a:solidFill>
                <a:effectLst/>
                <a:latin typeface="-apple-system"/>
              </a:rPr>
              <a:t>, including the </a:t>
            </a:r>
            <a:r>
              <a:rPr lang="en-US" b="1" i="0" dirty="0">
                <a:solidFill>
                  <a:srgbClr val="172B4D"/>
                </a:solidFill>
                <a:effectLst/>
                <a:latin typeface="-apple-system"/>
              </a:rPr>
              <a:t>ability to share code between the client and server apps</a:t>
            </a:r>
            <a:r>
              <a:rPr lang="en-US" b="0" i="0" dirty="0">
                <a:solidFill>
                  <a:srgbClr val="172B4D"/>
                </a:solidFill>
                <a:effectLst/>
                <a:latin typeface="-apple-system"/>
              </a:rPr>
              <a:t>, support for prerendering, and integration with MVC and Razor Pages. A hosted client app can interact with its backend server app over the network using a variety of messaging frameworks and protocols, such as </a:t>
            </a:r>
            <a:r>
              <a:rPr lang="en-US" b="0" i="0" u="none" strike="noStrike" dirty="0">
                <a:effectLst/>
                <a:latin typeface="-apple-system"/>
                <a:hlinkClick r:id="rId6" tooltip="https://docs.microsoft.com/en-us/aspnet/core/web-api/?view=aspnetcore-6.0"/>
              </a:rPr>
              <a:t>web API</a:t>
            </a:r>
            <a:r>
              <a:rPr lang="en-US" b="0" i="0" dirty="0">
                <a:solidFill>
                  <a:srgbClr val="172B4D"/>
                </a:solidFill>
                <a:effectLst/>
                <a:latin typeface="-apple-system"/>
              </a:rPr>
              <a:t>, </a:t>
            </a:r>
            <a:r>
              <a:rPr lang="en-US" b="0" i="0" u="none" strike="noStrike" dirty="0" err="1">
                <a:effectLst/>
                <a:latin typeface="-apple-system"/>
                <a:hlinkClick r:id="rId7" tooltip="https://docs.microsoft.com/en-us/aspnet/core/grpc/?view=aspnetcore-6.0"/>
              </a:rPr>
              <a:t>gRPC</a:t>
            </a:r>
            <a:r>
              <a:rPr lang="en-US" b="0" i="0" u="none" strike="noStrike" dirty="0">
                <a:effectLst/>
                <a:latin typeface="-apple-system"/>
                <a:hlinkClick r:id="rId7" tooltip="https://docs.microsoft.com/en-us/aspnet/core/grpc/?view=aspnetcore-6.0"/>
              </a:rPr>
              <a:t>-web</a:t>
            </a:r>
            <a:r>
              <a:rPr lang="en-US" b="0" i="0" dirty="0">
                <a:solidFill>
                  <a:srgbClr val="172B4D"/>
                </a:solidFill>
                <a:effectLst/>
                <a:latin typeface="-apple-system"/>
              </a:rPr>
              <a:t>, and </a:t>
            </a:r>
            <a:r>
              <a:rPr lang="en-US" b="0" i="0" u="none" strike="noStrike" dirty="0" err="1">
                <a:effectLst/>
                <a:latin typeface="-apple-system"/>
                <a:hlinkClick r:id="rId8" tooltip="https://docs.microsoft.com/en-us/aspnet/core/signalr/introduction?view=aspnetcore-6.0"/>
              </a:rPr>
              <a:t>SignalR</a:t>
            </a:r>
            <a:r>
              <a:rPr lang="en-US" b="0" i="0" dirty="0">
                <a:solidFill>
                  <a:srgbClr val="172B4D"/>
                </a:solidFill>
                <a:effectLst/>
                <a:latin typeface="-apple-system"/>
              </a:rPr>
              <a:t> (</a:t>
            </a:r>
            <a:r>
              <a:rPr lang="en-US" b="0" i="0" u="none" strike="noStrike" dirty="0">
                <a:effectLst/>
                <a:latin typeface="-apple-system"/>
                <a:hlinkClick r:id="rId9" tooltip="https://docs.microsoft.com/en-us/aspnet/core/blazor/tutorials/signalr-blazor?view=aspnetcore-6.0"/>
              </a:rPr>
              <a:t>Use ASP.NET Core </a:t>
            </a:r>
            <a:r>
              <a:rPr lang="en-US" b="0" i="0" u="none" strike="noStrike" dirty="0" err="1">
                <a:effectLst/>
                <a:latin typeface="-apple-system"/>
                <a:hlinkClick r:id="rId9" tooltip="https://docs.microsoft.com/en-us/aspnet/core/blazor/tutorials/signalr-blazor?view=aspnetcore-6.0"/>
              </a:rPr>
              <a:t>SignalR</a:t>
            </a:r>
            <a:r>
              <a:rPr lang="en-US" b="0" i="0" u="none" strike="noStrike" dirty="0">
                <a:effectLst/>
                <a:latin typeface="-apple-system"/>
                <a:hlinkClick r:id="rId9" tooltip="https://docs.microsoft.com/en-us/aspnet/core/blazor/tutorials/signalr-blazor?view=aspnetcore-6.0"/>
              </a:rPr>
              <a:t> with </a:t>
            </a:r>
            <a:r>
              <a:rPr lang="en-US" b="0" i="0" u="none" strike="noStrike" dirty="0" err="1">
                <a:effectLst/>
                <a:latin typeface="-apple-system"/>
                <a:hlinkClick r:id="rId9" tooltip="https://docs.microsoft.com/en-us/aspnet/core/blazor/tutorials/signalr-blazor?view=aspnetcore-6.0"/>
              </a:rPr>
              <a:t>Blazor</a:t>
            </a:r>
            <a:r>
              <a:rPr lang="en-US" b="0" i="0" dirty="0">
                <a:solidFill>
                  <a:srgbClr val="172B4D"/>
                </a:solidFill>
                <a:effectLst/>
                <a:latin typeface="-apple-system"/>
              </a:rPr>
              <a:t>).</a:t>
            </a:r>
          </a:p>
        </p:txBody>
      </p:sp>
      <p:sp>
        <p:nvSpPr>
          <p:cNvPr id="4" name="Slide Number Placeholder 3"/>
          <p:cNvSpPr>
            <a:spLocks noGrp="1"/>
          </p:cNvSpPr>
          <p:nvPr>
            <p:ph type="sldNum" sz="quarter" idx="5"/>
          </p:nvPr>
        </p:nvSpPr>
        <p:spPr/>
        <p:txBody>
          <a:bodyPr/>
          <a:lstStyle/>
          <a:p>
            <a:fld id="{3CFA0038-7055-434C-B6C4-B8C69565C600}" type="slidenum">
              <a:rPr lang="en-US" smtClean="0"/>
              <a:t>16</a:t>
            </a:fld>
            <a:endParaRPr lang="en-US" dirty="0"/>
          </a:p>
        </p:txBody>
      </p:sp>
    </p:spTree>
    <p:extLst>
      <p:ext uri="{BB962C8B-B14F-4D97-AF65-F5344CB8AC3E}">
        <p14:creationId xmlns:p14="http://schemas.microsoft.com/office/powerpoint/2010/main" val="1036600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2B4D"/>
              </a:solidFill>
              <a:effectLst/>
              <a:latin typeface="-apple-system"/>
            </a:endParaRPr>
          </a:p>
        </p:txBody>
      </p:sp>
      <p:sp>
        <p:nvSpPr>
          <p:cNvPr id="4" name="Slide Number Placeholder 3"/>
          <p:cNvSpPr>
            <a:spLocks noGrp="1"/>
          </p:cNvSpPr>
          <p:nvPr>
            <p:ph type="sldNum" sz="quarter" idx="5"/>
          </p:nvPr>
        </p:nvSpPr>
        <p:spPr/>
        <p:txBody>
          <a:bodyPr/>
          <a:lstStyle/>
          <a:p>
            <a:fld id="{3CFA0038-7055-434C-B6C4-B8C69565C600}" type="slidenum">
              <a:rPr lang="en-US" smtClean="0"/>
              <a:t>17</a:t>
            </a:fld>
            <a:endParaRPr lang="en-US" dirty="0"/>
          </a:p>
        </p:txBody>
      </p:sp>
    </p:spTree>
    <p:extLst>
      <p:ext uri="{BB962C8B-B14F-4D97-AF65-F5344CB8AC3E}">
        <p14:creationId xmlns:p14="http://schemas.microsoft.com/office/powerpoint/2010/main" val="1930757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CFA0038-7055-434C-B6C4-B8C69565C600}" type="slidenum">
              <a:rPr lang="en-US" smtClean="0"/>
              <a:t>18</a:t>
            </a:fld>
            <a:endParaRPr lang="en-US" dirty="0"/>
          </a:p>
        </p:txBody>
      </p:sp>
    </p:spTree>
    <p:extLst>
      <p:ext uri="{BB962C8B-B14F-4D97-AF65-F5344CB8AC3E}">
        <p14:creationId xmlns:p14="http://schemas.microsoft.com/office/powerpoint/2010/main" val="3774606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CFA0038-7055-434C-B6C4-B8C69565C600}" type="slidenum">
              <a:rPr lang="en-US" smtClean="0"/>
              <a:t>19</a:t>
            </a:fld>
            <a:endParaRPr lang="en-US" dirty="0"/>
          </a:p>
        </p:txBody>
      </p:sp>
    </p:spTree>
    <p:extLst>
      <p:ext uri="{BB962C8B-B14F-4D97-AF65-F5344CB8AC3E}">
        <p14:creationId xmlns:p14="http://schemas.microsoft.com/office/powerpoint/2010/main" val="3828222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CFA0038-7055-434C-B6C4-B8C69565C600}" type="slidenum">
              <a:rPr lang="en-US" smtClean="0"/>
              <a:t>20</a:t>
            </a:fld>
            <a:endParaRPr lang="en-US" dirty="0"/>
          </a:p>
        </p:txBody>
      </p:sp>
    </p:spTree>
    <p:extLst>
      <p:ext uri="{BB962C8B-B14F-4D97-AF65-F5344CB8AC3E}">
        <p14:creationId xmlns:p14="http://schemas.microsoft.com/office/powerpoint/2010/main" val="4189209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CFA0038-7055-434C-B6C4-B8C69565C600}" type="slidenum">
              <a:rPr lang="en-US" smtClean="0"/>
              <a:t>21</a:t>
            </a:fld>
            <a:endParaRPr lang="en-US" dirty="0"/>
          </a:p>
        </p:txBody>
      </p:sp>
    </p:spTree>
    <p:extLst>
      <p:ext uri="{BB962C8B-B14F-4D97-AF65-F5344CB8AC3E}">
        <p14:creationId xmlns:p14="http://schemas.microsoft.com/office/powerpoint/2010/main" val="23716346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 Id="rId4" Type="http://schemas.openxmlformats.org/officeDocument/2006/relationships/image" Target="../media/image39.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2.png"/><Relationship Id="rId1" Type="http://schemas.openxmlformats.org/officeDocument/2006/relationships/slideMaster" Target="../slideMasters/slideMaster6.xml"/><Relationship Id="rId4" Type="http://schemas.openxmlformats.org/officeDocument/2006/relationships/image" Target="../media/image53.pn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6.xml"/><Relationship Id="rId4" Type="http://schemas.openxmlformats.org/officeDocument/2006/relationships/image" Target="../media/image59.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6.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8.emf"/></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Master" Target="../slideMasters/slideMaster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9.sv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0.jpeg"/><Relationship Id="rId1" Type="http://schemas.openxmlformats.org/officeDocument/2006/relationships/slideMaster" Target="../slideMasters/slideMaster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9.sv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jpeg"/><Relationship Id="rId1" Type="http://schemas.openxmlformats.org/officeDocument/2006/relationships/slideMaster" Target="../slideMasters/slideMaster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9.sv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2.jpeg"/><Relationship Id="rId1" Type="http://schemas.openxmlformats.org/officeDocument/2006/relationships/slideMaster" Target="../slideMasters/slideMaster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9.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3.jpeg"/><Relationship Id="rId1" Type="http://schemas.openxmlformats.org/officeDocument/2006/relationships/slideMaster" Target="../slideMasters/slideMaster9.xml"/><Relationship Id="rId4" Type="http://schemas.openxmlformats.org/officeDocument/2006/relationships/image" Target="../media/image65.sv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3.jpeg"/><Relationship Id="rId1" Type="http://schemas.openxmlformats.org/officeDocument/2006/relationships/slideMaster" Target="../slideMasters/slideMaster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9.sv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4.jpeg"/><Relationship Id="rId1" Type="http://schemas.openxmlformats.org/officeDocument/2006/relationships/slideMaster" Target="../slideMasters/slideMaster9.xml"/><Relationship Id="rId4" Type="http://schemas.openxmlformats.org/officeDocument/2006/relationships/image" Target="../media/image65.sv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4.jpeg"/><Relationship Id="rId1" Type="http://schemas.openxmlformats.org/officeDocument/2006/relationships/slideMaster" Target="../slideMasters/slideMaster9.xml"/><Relationship Id="rId4" Type="http://schemas.openxmlformats.org/officeDocument/2006/relationships/image" Target="../media/image65.sv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4.jpeg"/><Relationship Id="rId1" Type="http://schemas.openxmlformats.org/officeDocument/2006/relationships/slideMaster" Target="../slideMasters/slideMaster9.xml"/><Relationship Id="rId4" Type="http://schemas.openxmlformats.org/officeDocument/2006/relationships/image" Target="../media/image65.sv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4.jpeg"/><Relationship Id="rId1" Type="http://schemas.openxmlformats.org/officeDocument/2006/relationships/slideMaster" Target="../slideMasters/slideMaster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9.sv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42.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7.jpe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8.jpe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9.jpe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0.jpe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81.jpeg"/><Relationship Id="rId1" Type="http://schemas.openxmlformats.org/officeDocument/2006/relationships/slideMaster" Target="../slideMasters/slideMaster13.xml"/><Relationship Id="rId4" Type="http://schemas.openxmlformats.org/officeDocument/2006/relationships/image" Target="../media/image8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3.jpeg"/><Relationship Id="rId1" Type="http://schemas.openxmlformats.org/officeDocument/2006/relationships/slideMaster" Target="../slideMasters/slideMaster13.xml"/><Relationship Id="rId4" Type="http://schemas.openxmlformats.org/officeDocument/2006/relationships/image" Target="../media/image89.jpe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3.jpeg"/><Relationship Id="rId1" Type="http://schemas.openxmlformats.org/officeDocument/2006/relationships/slideMaster" Target="../slideMasters/slideMaster13.xml"/><Relationship Id="rId5" Type="http://schemas.openxmlformats.org/officeDocument/2006/relationships/image" Target="../media/image90.jpeg"/><Relationship Id="rId4" Type="http://schemas.openxmlformats.org/officeDocument/2006/relationships/image" Target="../media/image89.jpe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Master" Target="../slideMasters/slideMaster13.xml"/><Relationship Id="rId4" Type="http://schemas.openxmlformats.org/officeDocument/2006/relationships/image" Target="../media/image95.jpe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Master" Target="../slideMasters/slideMaster13.xml"/><Relationship Id="rId5" Type="http://schemas.openxmlformats.org/officeDocument/2006/relationships/image" Target="../media/image99.jpeg"/><Relationship Id="rId4" Type="http://schemas.openxmlformats.org/officeDocument/2006/relationships/image" Target="../media/image98.jpe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3.jpeg"/><Relationship Id="rId1" Type="http://schemas.openxmlformats.org/officeDocument/2006/relationships/slideMaster" Target="../slideMasters/slideMaster13.xml"/><Relationship Id="rId6" Type="http://schemas.openxmlformats.org/officeDocument/2006/relationships/image" Target="../media/image100.jpeg"/><Relationship Id="rId5" Type="http://schemas.openxmlformats.org/officeDocument/2006/relationships/image" Target="../media/image90.jpeg"/><Relationship Id="rId4" Type="http://schemas.openxmlformats.org/officeDocument/2006/relationships/image" Target="../media/image89.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3.jpeg"/><Relationship Id="rId1" Type="http://schemas.openxmlformats.org/officeDocument/2006/relationships/slideMaster" Target="../slideMasters/slideMaster13.xml"/><Relationship Id="rId4" Type="http://schemas.openxmlformats.org/officeDocument/2006/relationships/image" Target="../media/image89.jpe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3.jpeg"/><Relationship Id="rId1" Type="http://schemas.openxmlformats.org/officeDocument/2006/relationships/slideMaster" Target="../slideMasters/slideMaster13.xml"/><Relationship Id="rId5" Type="http://schemas.openxmlformats.org/officeDocument/2006/relationships/image" Target="../media/image90.jpeg"/><Relationship Id="rId4" Type="http://schemas.openxmlformats.org/officeDocument/2006/relationships/image" Target="../media/image89.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Master" Target="../slideMasters/slideMaster13.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ll Title Slide">
    <p:spTree>
      <p:nvGrpSpPr>
        <p:cNvPr id="1" name=""/>
        <p:cNvGrpSpPr/>
        <p:nvPr/>
      </p:nvGrpSpPr>
      <p:grpSpPr>
        <a:xfrm>
          <a:off x="0" y="0"/>
          <a:ext cx="0" cy="0"/>
          <a:chOff x="0" y="0"/>
          <a:chExt cx="0" cy="0"/>
        </a:xfrm>
      </p:grpSpPr>
      <p:pic>
        <p:nvPicPr>
          <p:cNvPr id="3" name="Picture 2" descr="A group of people sitting at a desk&#10;&#10;Description generated with very high confidence">
            <a:extLst>
              <a:ext uri="{FF2B5EF4-FFF2-40B4-BE49-F238E27FC236}">
                <a16:creationId xmlns:a16="http://schemas.microsoft.com/office/drawing/2014/main" id="{A5E40A75-70AB-4518-B277-A099C5BFB16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0048"/>
            <a:ext cx="12192000" cy="6858000"/>
          </a:xfrm>
          <a:prstGeom prst="rect">
            <a:avLst/>
          </a:prstGeom>
        </p:spPr>
      </p:pic>
      <p:sp>
        <p:nvSpPr>
          <p:cNvPr id="8" name="Rectangle 7">
            <a:extLst>
              <a:ext uri="{FF2B5EF4-FFF2-40B4-BE49-F238E27FC236}">
                <a16:creationId xmlns:a16="http://schemas.microsoft.com/office/drawing/2014/main" id="{E8B8CA25-8E75-4DBD-9EEF-261D657EDF67}"/>
              </a:ext>
            </a:extLst>
          </p:cNvPr>
          <p:cNvSpPr/>
          <p:nvPr userDrawn="1"/>
        </p:nvSpPr>
        <p:spPr>
          <a:xfrm>
            <a:off x="0" y="-10048"/>
            <a:ext cx="7785278" cy="6858000"/>
          </a:xfrm>
          <a:prstGeom prst="rect">
            <a:avLst/>
          </a:prstGeom>
          <a:gradFill flip="none" rotWithShape="1">
            <a:gsLst>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pic>
        <p:nvPicPr>
          <p:cNvPr id="6" name="Picture 5">
            <a:extLst>
              <a:ext uri="{FF2B5EF4-FFF2-40B4-BE49-F238E27FC236}">
                <a16:creationId xmlns:a16="http://schemas.microsoft.com/office/drawing/2014/main" id="{FF021917-D0B1-4ED2-8799-9112AAC881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17326" y="-61077"/>
            <a:ext cx="1541592" cy="690952"/>
          </a:xfrm>
          <a:prstGeom prst="rect">
            <a:avLst/>
          </a:prstGeom>
        </p:spPr>
      </p:pic>
      <p:sp>
        <p:nvSpPr>
          <p:cNvPr id="7" name="TextBox 6">
            <a:extLst>
              <a:ext uri="{FF2B5EF4-FFF2-40B4-BE49-F238E27FC236}">
                <a16:creationId xmlns:a16="http://schemas.microsoft.com/office/drawing/2014/main" id="{12B83514-8227-42D7-AA50-F39F0FDFAD4A}"/>
              </a:ext>
            </a:extLst>
          </p:cNvPr>
          <p:cNvSpPr txBox="1"/>
          <p:nvPr userDrawn="1"/>
        </p:nvSpPr>
        <p:spPr>
          <a:xfrm>
            <a:off x="133081" y="184598"/>
            <a:ext cx="39664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Office Add-ins</a:t>
            </a:r>
          </a:p>
        </p:txBody>
      </p:sp>
    </p:spTree>
    <p:extLst>
      <p:ext uri="{BB962C8B-B14F-4D97-AF65-F5344CB8AC3E}">
        <p14:creationId xmlns:p14="http://schemas.microsoft.com/office/powerpoint/2010/main" val="159447698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82177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E022F610-5124-4560-B83B-9150A1BF77B3}"/>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8798884C-963E-4AB7-8DFC-B3AB41C43132}"/>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B775B133-9191-4513-8EC8-847CA82F4139}"/>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F6123CCC-BA00-4EFB-A56F-C33127D1A7D4}"/>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235B945C-4350-4B93-B605-080BDC2C2AE6}"/>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E289C108-C696-4F51-9AFB-17710E0A6CF5}"/>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09351712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38387"/>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0AD9117E-9AA5-403D-BAC4-22BCC88DE569}"/>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38387"/>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6FCB711-B645-4F71-A506-4D7BABBB0435}"/>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B7A1CE6D-385E-46DE-B642-F8AF0769BAB2}"/>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BBCB24D-1CC6-4DB6-8B5B-1CB226D7294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3131EA02-42F8-4488-919E-1137F2CD3C9B}"/>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B051A867-7BB3-452E-8C4E-3AF999622480}"/>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FF26FCE1-A14B-4942-8668-7CE5D1F90D90}"/>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0B784D3A-EBD2-429D-BC50-98450709CADD}"/>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ED0A563A-8556-4451-9352-1FAEE7EA45FE}"/>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B460DD7E-8D10-4E5D-ABAB-499D394C8BE7}"/>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9967681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75757A"/>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6170B373-C94B-45CB-B2A5-B4265E8A7074}"/>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75757A"/>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39355CD2-6F0D-48B1-B065-94AE89311493}"/>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E8DF6D16-702E-4604-AA1A-6EF01F375A8F}"/>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D6FD061E-214E-4E86-8C03-CFF1317B523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8494645B-AFD8-4CD5-B3AB-AB222F7EA0BD}"/>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A4890D75-7CEF-4D24-95F5-A55CBCB23531}"/>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8474197D-D68B-4EBC-B831-B2ABBAE1DAD3}"/>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37836E0F-03B0-46C3-BD00-9A3551E5364B}"/>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D5F648A3-9DC4-4424-B144-7D52B88A23F5}"/>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753389B9-637F-4ECE-891A-ACDBCEF21E2F}"/>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76863619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0078D4"/>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FB70A85-8A85-4E83-900E-39120DA3F872}"/>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078D4"/>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9AFB6E15-5855-4A5D-BCE8-55F3D76F3191}"/>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D5AE84BA-C193-412B-A05C-76555AECA9FD}"/>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8EA7158D-8385-45B5-B2D1-8C43B35A26A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EA0A8C87-EC5D-48A9-959A-B539309FB19F}"/>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47ABB69F-186A-486C-B615-B31BC4870703}"/>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0D6720D3-5695-4EBB-8A0C-BE3A6009285C}"/>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C3D461E9-65B1-4993-AFC8-919E29738789}"/>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503C9C5F-91EA-432C-8123-12EEB3A4B1A3}"/>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A58996CF-76E6-4BB5-B92C-E0B7E4659416}"/>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16493756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471387747"/>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9318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971022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AD4DB4ED-7B2F-4B70-B22E-53488F1C87DE}"/>
              </a:ext>
            </a:extLst>
          </p:cNvPr>
          <p:cNvSpPr>
            <a:spLocks noGrp="1"/>
          </p:cNvSpPr>
          <p:nvPr>
            <p:ph type="title" hasCustomPrompt="1"/>
          </p:nvPr>
        </p:nvSpPr>
        <p:spPr>
          <a:xfrm>
            <a:off x="387059" y="335067"/>
            <a:ext cx="10819784" cy="1143000"/>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9109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4699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0" y="1599722"/>
            <a:ext cx="3490176" cy="3099393"/>
          </a:xfrm>
          <a:blipFill>
            <a:blip r:embed="rId2" cstate="print">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0" y="545447"/>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0"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465305" cy="1182568"/>
          </a:xfrm>
        </p:spPr>
        <p:txBody>
          <a:bodyPr lIns="0" tIns="0" rIns="0" bIns="0"/>
          <a:lstStyle>
            <a:lvl1pPr marL="0" marR="0" indent="0" algn="l" defTabSz="932742" rtl="0" eaLnBrk="1" fontAlgn="auto" latinLnBrk="0" hangingPunct="1">
              <a:lnSpc>
                <a:spcPts val="1765"/>
              </a:lnSpc>
              <a:spcBef>
                <a:spcPts val="1200"/>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1" y="1599722"/>
            <a:ext cx="3618381" cy="3099393"/>
          </a:xfrm>
          <a:blipFill>
            <a:blip r:embed="rId3" cstate="print">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2568"/>
          </a:xfrm>
        </p:spPr>
        <p:txBody>
          <a:bodyPr lIns="0" tIns="0" rIns="0" bIns="0"/>
          <a:lstStyle>
            <a:lvl1pPr marL="0" marR="0" indent="0" algn="l" defTabSz="932742" rtl="0" eaLnBrk="1" fontAlgn="auto" latinLnBrk="0" hangingPunct="1">
              <a:lnSpc>
                <a:spcPts val="1765"/>
              </a:lnSpc>
              <a:spcBef>
                <a:spcPts val="1200"/>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9475642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One Column">
    <p:bg>
      <p:bgPr>
        <a:solidFill>
          <a:srgbClr val="002050"/>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6">
                <a:solidFill>
                  <a:srgbClr val="FFFFFF"/>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1987778"/>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bg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246" indent="-243800">
              <a:lnSpc>
                <a:spcPct val="100000"/>
              </a:lnSpc>
              <a:spcBef>
                <a:spcPts val="667"/>
              </a:spcBef>
              <a:buFont typeface="Arial"/>
              <a:buChar char="•"/>
              <a:defRPr sz="2666">
                <a:solidFill>
                  <a:schemeClr val="bg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316136301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77776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8537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069407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A735-5D35-4E42-8654-2D3F62876F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46F0AB-F6A6-47F6-ADF0-6A995E8062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F1EAC0-A6AA-4F02-BCC1-3689FF3F6767}"/>
              </a:ext>
            </a:extLst>
          </p:cNvPr>
          <p:cNvSpPr>
            <a:spLocks noGrp="1"/>
          </p:cNvSpPr>
          <p:nvPr>
            <p:ph type="dt" sz="half" idx="10"/>
          </p:nvPr>
        </p:nvSpPr>
        <p:spPr/>
        <p:txBody>
          <a:bodyPr/>
          <a:lstStyle/>
          <a:p>
            <a:fld id="{EAB716E3-8F69-4CFB-938F-BDB2636B6338}" type="datetimeFigureOut">
              <a:rPr lang="en-US" smtClean="0"/>
              <a:t>9/30/2022</a:t>
            </a:fld>
            <a:endParaRPr lang="en-US"/>
          </a:p>
        </p:txBody>
      </p:sp>
      <p:sp>
        <p:nvSpPr>
          <p:cNvPr id="5" name="Footer Placeholder 4">
            <a:extLst>
              <a:ext uri="{FF2B5EF4-FFF2-40B4-BE49-F238E27FC236}">
                <a16:creationId xmlns:a16="http://schemas.microsoft.com/office/drawing/2014/main" id="{6D115EB8-7D44-4217-AE39-E7E3F41AF2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EA264-431B-4324-90B1-34DC26D59204}"/>
              </a:ext>
            </a:extLst>
          </p:cNvPr>
          <p:cNvSpPr>
            <a:spLocks noGrp="1"/>
          </p:cNvSpPr>
          <p:nvPr>
            <p:ph type="sldNum" sz="quarter" idx="12"/>
          </p:nvPr>
        </p:nvSpPr>
        <p:spPr/>
        <p:txBody>
          <a:bodyPr/>
          <a:lstStyle/>
          <a:p>
            <a:fld id="{05E97E0F-FF11-4766-97BA-DE02ACB5FA58}" type="slidenum">
              <a:rPr lang="en-US" smtClean="0"/>
              <a:t>‹#›</a:t>
            </a:fld>
            <a:endParaRPr lang="en-US"/>
          </a:p>
        </p:txBody>
      </p:sp>
    </p:spTree>
    <p:extLst>
      <p:ext uri="{BB962C8B-B14F-4D97-AF65-F5344CB8AC3E}">
        <p14:creationId xmlns:p14="http://schemas.microsoft.com/office/powerpoint/2010/main" val="32236420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05248-7E59-479E-8616-66C6C11B23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17AA29-C2D3-45C6-A9DC-1929243DF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93F61D-482B-4799-88FE-0DB8FE3772B3}"/>
              </a:ext>
            </a:extLst>
          </p:cNvPr>
          <p:cNvSpPr>
            <a:spLocks noGrp="1"/>
          </p:cNvSpPr>
          <p:nvPr>
            <p:ph type="dt" sz="half" idx="10"/>
          </p:nvPr>
        </p:nvSpPr>
        <p:spPr/>
        <p:txBody>
          <a:bodyPr/>
          <a:lstStyle/>
          <a:p>
            <a:fld id="{BFE26F88-106B-424D-9962-AE31AEAD8E14}" type="datetimeFigureOut">
              <a:rPr lang="en-US" smtClean="0"/>
              <a:t>9/30/2022</a:t>
            </a:fld>
            <a:endParaRPr lang="en-US"/>
          </a:p>
        </p:txBody>
      </p:sp>
      <p:sp>
        <p:nvSpPr>
          <p:cNvPr id="5" name="Footer Placeholder 4">
            <a:extLst>
              <a:ext uri="{FF2B5EF4-FFF2-40B4-BE49-F238E27FC236}">
                <a16:creationId xmlns:a16="http://schemas.microsoft.com/office/drawing/2014/main" id="{4AC17B3F-C54D-4EDA-877A-B429FE723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F07787-6E61-46BA-B3B4-1814A92325D6}"/>
              </a:ext>
            </a:extLst>
          </p:cNvPr>
          <p:cNvSpPr>
            <a:spLocks noGrp="1"/>
          </p:cNvSpPr>
          <p:nvPr>
            <p:ph type="sldNum" sz="quarter" idx="12"/>
          </p:nvPr>
        </p:nvSpPr>
        <p:spPr/>
        <p:txBody>
          <a:bodyPr/>
          <a:lstStyle/>
          <a:p>
            <a:fld id="{F39FC9E8-65AC-42C9-BA31-EDC5A68D81EB}" type="slidenum">
              <a:rPr lang="en-US" smtClean="0"/>
              <a:t>‹#›</a:t>
            </a:fld>
            <a:endParaRPr lang="en-US"/>
          </a:p>
        </p:txBody>
      </p:sp>
    </p:spTree>
    <p:extLst>
      <p:ext uri="{BB962C8B-B14F-4D97-AF65-F5344CB8AC3E}">
        <p14:creationId xmlns:p14="http://schemas.microsoft.com/office/powerpoint/2010/main" val="104961989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C669-FE97-445E-AF5C-04729C73A0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0481B8-9848-4551-B768-8CCF7FEE984D}"/>
              </a:ext>
            </a:extLst>
          </p:cNvPr>
          <p:cNvSpPr>
            <a:spLocks noGrp="1"/>
          </p:cNvSpPr>
          <p:nvPr>
            <p:ph type="dt" sz="half" idx="10"/>
          </p:nvPr>
        </p:nvSpPr>
        <p:spPr/>
        <p:txBody>
          <a:bodyPr/>
          <a:lstStyle/>
          <a:p>
            <a:fld id="{725C5CED-6F73-4699-942A-73154A2054D2}" type="datetimeFigureOut">
              <a:rPr lang="en-US" smtClean="0"/>
              <a:t>9/30/2022</a:t>
            </a:fld>
            <a:endParaRPr lang="en-US"/>
          </a:p>
        </p:txBody>
      </p:sp>
      <p:sp>
        <p:nvSpPr>
          <p:cNvPr id="4" name="Footer Placeholder 3">
            <a:extLst>
              <a:ext uri="{FF2B5EF4-FFF2-40B4-BE49-F238E27FC236}">
                <a16:creationId xmlns:a16="http://schemas.microsoft.com/office/drawing/2014/main" id="{DC2E0CEC-8F97-4679-9B3B-2A867F3790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04E7CF-A6A2-48FB-A698-2C10B239311D}"/>
              </a:ext>
            </a:extLst>
          </p:cNvPr>
          <p:cNvSpPr>
            <a:spLocks noGrp="1"/>
          </p:cNvSpPr>
          <p:nvPr>
            <p:ph type="sldNum" sz="quarter" idx="12"/>
          </p:nvPr>
        </p:nvSpPr>
        <p:spPr/>
        <p:txBody>
          <a:bodyPr/>
          <a:lstStyle/>
          <a:p>
            <a:fld id="{0A33BB9F-30A2-4B1C-B80B-20BC44CF2923}" type="slidenum">
              <a:rPr lang="en-US" smtClean="0"/>
              <a:t>‹#›</a:t>
            </a:fld>
            <a:endParaRPr lang="en-US"/>
          </a:p>
        </p:txBody>
      </p:sp>
    </p:spTree>
    <p:extLst>
      <p:ext uri="{BB962C8B-B14F-4D97-AF65-F5344CB8AC3E}">
        <p14:creationId xmlns:p14="http://schemas.microsoft.com/office/powerpoint/2010/main" val="397466144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9/30/2022</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38792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354020811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9081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A32BD7-20C0-9745-A96C-6528A7F1032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4245" y="0"/>
            <a:ext cx="12246245" cy="6887052"/>
          </a:xfrm>
          <a:prstGeom prst="rect">
            <a:avLst/>
          </a:prstGeom>
        </p:spPr>
      </p:pic>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000000"/>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352117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6333712" y="-314"/>
            <a:ext cx="5982249" cy="6858314"/>
          </a:xfrm>
          <a:prstGeom prst="rect">
            <a:avLst/>
          </a:prstGeom>
        </p:spPr>
      </p:pic>
      <p:sp>
        <p:nvSpPr>
          <p:cNvPr id="5" name="TextBox 4">
            <a:extLst>
              <a:ext uri="{FF2B5EF4-FFF2-40B4-BE49-F238E27FC236}">
                <a16:creationId xmlns:a16="http://schemas.microsoft.com/office/drawing/2014/main" id="{0AADA7F4-6FAA-4A20-AAA2-484D63FF6031}"/>
              </a:ext>
            </a:extLst>
          </p:cNvPr>
          <p:cNvSpPr txBox="1"/>
          <p:nvPr userDrawn="1"/>
        </p:nvSpPr>
        <p:spPr>
          <a:xfrm>
            <a:off x="556235" y="270456"/>
            <a:ext cx="104444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Call agenda</a:t>
            </a:r>
          </a:p>
        </p:txBody>
      </p:sp>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7" y="1540627"/>
            <a:ext cx="3754437" cy="3570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73569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434370"/>
            <a:ext cx="11018520" cy="1095685"/>
          </a:xfrm>
        </p:spPr>
        <p:txBody>
          <a:bodyPr wrap="square">
            <a:spAutoFit/>
          </a:bodyPr>
          <a:lstStyle>
            <a:lvl1pPr marL="0" indent="0">
              <a:buNone/>
              <a:defRPr sz="2800" b="0" i="0">
                <a:solidFill>
                  <a:srgbClr val="000000"/>
                </a:solidFill>
                <a:latin typeface="+mn-lt"/>
                <a:cs typeface="Segoe UI" panose="020B0502040204020203" pitchFamily="34" charset="0"/>
              </a:defRPr>
            </a:lvl1pPr>
            <a:lvl2pPr marL="228600" indent="0">
              <a:buNone/>
              <a:defRPr sz="2000">
                <a:solidFill>
                  <a:srgbClr val="000000"/>
                </a:solidFill>
              </a:defRPr>
            </a:lvl2pPr>
            <a:lvl3pPr marL="457200" indent="0">
              <a:buNone/>
              <a:defRPr sz="1600">
                <a:solidFill>
                  <a:srgbClr val="000000"/>
                </a:solidFill>
              </a:defRPr>
            </a:lvl3pPr>
            <a:lvl4pPr marL="685800" indent="0">
              <a:buNone/>
              <a:defRPr sz="1200">
                <a:solidFill>
                  <a:srgbClr val="000000"/>
                </a:solidFill>
              </a:defRPr>
            </a:lvl4pPr>
            <a:lvl5pPr marL="9144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0611457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511576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8316026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2663356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94223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96770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66839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48799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87534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204379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9894652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157072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83496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60079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95108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26096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9102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3814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76477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540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56052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0AE9E-3806-4B47-A427-FD9286B04E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C53814-03A3-44BF-ABE0-40A74B2472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E58010-85C9-4367-AB7B-F2F2BD745F53}"/>
              </a:ext>
            </a:extLst>
          </p:cNvPr>
          <p:cNvSpPr>
            <a:spLocks noGrp="1"/>
          </p:cNvSpPr>
          <p:nvPr>
            <p:ph type="dt" sz="half" idx="10"/>
          </p:nvPr>
        </p:nvSpPr>
        <p:spPr/>
        <p:txBody>
          <a:bodyPr/>
          <a:lstStyle/>
          <a:p>
            <a:fld id="{4509A250-FF31-4206-8172-F9D3106AACB1}" type="datetimeFigureOut">
              <a:rPr lang="en-US" smtClean="0"/>
              <a:t>9/30/2022</a:t>
            </a:fld>
            <a:endParaRPr lang="en-US"/>
          </a:p>
        </p:txBody>
      </p:sp>
      <p:sp>
        <p:nvSpPr>
          <p:cNvPr id="5" name="Footer Placeholder 4">
            <a:extLst>
              <a:ext uri="{FF2B5EF4-FFF2-40B4-BE49-F238E27FC236}">
                <a16:creationId xmlns:a16="http://schemas.microsoft.com/office/drawing/2014/main" id="{5F218734-3AB3-4AE2-BF96-ADB995A9B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2971D-94CF-4C00-8C2D-E0339C0E07E6}"/>
              </a:ext>
            </a:extLst>
          </p:cNvPr>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4176262263"/>
      </p:ext>
    </p:extLst>
  </p:cSld>
  <p:clrMapOvr>
    <a:masterClrMapping/>
  </p:clrMapOvr>
  <p:extLst>
    <p:ext uri="{DCECCB84-F9BA-43D5-87BE-67443E8EF086}">
      <p15:sldGuideLst xmlns:p15="http://schemas.microsoft.com/office/powerpoint/2012/main">
        <p15:guide id="1" pos="296" userDrawn="1">
          <p15:clr>
            <a:srgbClr val="CCCCCC"/>
          </p15:clr>
        </p15:guide>
        <p15:guide id="2" pos="7560" userDrawn="1">
          <p15:clr>
            <a:srgbClr val="CCCCC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9673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790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968607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5743317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24803985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38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5049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0787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141594972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0704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D83B01"/>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8388063-1010-443C-90B2-EE1E43943C45}"/>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D83B01"/>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E69F65C7-C3DE-4D5B-B126-CE16C5BD4A6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74D95E7-43D8-4B3D-9247-EB11317CE6A9}"/>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7F0F4EE7-A249-4AC6-AF49-39C2E45DFB87}"/>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80426B25-E1F8-4734-B631-C51F8C7E7609}"/>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0B29FBE0-43EF-4EB0-B366-FD05F6849B5A}"/>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EF49230E-2382-44DA-97CE-FDC09CE30565}"/>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A6B87138-2A0D-4A24-91A3-BD73CBC727D9}"/>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35AEB6BB-C6CC-4849-B493-19F390893410}"/>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6B40363C-D6C8-466F-A67A-4036B9D4B961}"/>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341103614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991117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25203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2357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24252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54662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77653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05186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638228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39036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54303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4102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624700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44514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2400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10181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74307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706571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08980" y="0"/>
            <a:ext cx="6783020" cy="6856412"/>
          </a:xfrm>
          <a:blipFill>
            <a:blip r:embed="rId2" cstate="print">
              <a:extLst>
                <a:ext uri="{28A0092B-C50C-407E-A947-70E740481C1C}">
                  <a14:useLocalDpi xmlns:a14="http://schemas.microsoft.com/office/drawing/2010/main" val="0"/>
                </a:ext>
              </a:extLst>
            </a:blip>
            <a:stretch>
              <a:fillRect/>
            </a:stretch>
          </a:blipFill>
          <a:ln w="76200">
            <a:noFill/>
          </a:ln>
        </p:spPr>
        <p:txBody>
          <a:bodyPr lIns="0" tIns="210312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print">
              <a:extLst>
                <a:ext uri="{28A0092B-C50C-407E-A947-70E740481C1C}">
                  <a14:useLocalDpi xmlns:a14="http://schemas.microsoft.com/office/drawing/2010/main" val="0"/>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36604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1594" y="5104384"/>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0007" y="1440434"/>
            <a:ext cx="5367528" cy="3474720"/>
          </a:xfrm>
          <a:blipFill>
            <a:blip r:embed="rId2" cstate="print">
              <a:extLst>
                <a:ext uri="{28A0092B-C50C-407E-A947-70E740481C1C}">
                  <a14:useLocalDpi xmlns:a14="http://schemas.microsoft.com/office/drawing/2010/main" val="0"/>
                </a:ext>
              </a:extLst>
            </a:blip>
            <a:stretch>
              <a:fillRect/>
            </a:stretch>
          </a:blipFill>
          <a:ln w="76200">
            <a:noFill/>
          </a:ln>
        </p:spPr>
        <p:txBody>
          <a:bodyPr vert="horz" wrap="square" lIns="0" tIns="0" rIns="0" bIns="1188720" rtlCol="0" anchor="ctr" anchorCtr="0">
            <a:noAutofit/>
          </a:bodyPr>
          <a:lstStyle>
            <a:lvl1pPr marL="0" indent="0" algn="ctr">
              <a:buNone/>
              <a:defRPr lang="en-US" sz="105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39255" y="5104384"/>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6650" y="1440434"/>
            <a:ext cx="5367528" cy="3474720"/>
          </a:xfrm>
          <a:blipFill>
            <a:blip r:embed="rId3" cstate="print">
              <a:extLst>
                <a:ext uri="{28A0092B-C50C-407E-A947-70E740481C1C}">
                  <a14:useLocalDpi xmlns:a14="http://schemas.microsoft.com/office/drawing/2010/main" val="0"/>
                </a:ext>
              </a:extLst>
            </a:blip>
            <a:stretch>
              <a:fillRect/>
            </a:stretch>
          </a:blipFill>
          <a:ln w="76200">
            <a:noFill/>
          </a:ln>
        </p:spPr>
        <p:txBody>
          <a:bodyPr vert="horz" wrap="square" lIns="0" tIns="0" rIns="0" bIns="1188720" rtlCol="0" anchor="ctr" anchorCtr="0">
            <a:noAutofit/>
          </a:bodyPr>
          <a:lstStyle>
            <a:lvl1pPr marL="0" indent="0" algn="ctr">
              <a:buNone/>
              <a:defRPr lang="en-US" sz="105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8263" y="5104384"/>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8263" y="1440434"/>
            <a:ext cx="3475037" cy="3474720"/>
          </a:xfrm>
          <a:blipFill>
            <a:blip r:embed="rId2" cstate="print">
              <a:extLst>
                <a:ext uri="{28A0092B-C50C-407E-A947-70E740481C1C}">
                  <a14:useLocalDpi xmlns:a14="http://schemas.microsoft.com/office/drawing/2010/main" val="0"/>
                </a:ext>
              </a:extLst>
            </a:blip>
            <a:stretch>
              <a:fillRect/>
            </a:stretch>
          </a:blipFill>
          <a:ln w="76200">
            <a:noFill/>
          </a:ln>
        </p:spPr>
        <p:txBody>
          <a:bodyPr lIns="0" tIns="0" rIns="0" bIns="100584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64290" y="5104384"/>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64289" y="1440434"/>
            <a:ext cx="3475037" cy="3474720"/>
          </a:xfrm>
          <a:blipFill>
            <a:blip r:embed="rId3" cstate="print">
              <a:extLst>
                <a:ext uri="{28A0092B-C50C-407E-A947-70E740481C1C}">
                  <a14:useLocalDpi xmlns:a14="http://schemas.microsoft.com/office/drawing/2010/main" val="0"/>
                </a:ext>
              </a:extLst>
            </a:blip>
            <a:stretch>
              <a:fillRect/>
            </a:stretch>
          </a:blipFill>
          <a:ln w="76200">
            <a:noFill/>
          </a:ln>
        </p:spPr>
        <p:txBody>
          <a:bodyPr lIns="0" tIns="0" rIns="0" bIns="100584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40001" y="5104384"/>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40002" y="1440434"/>
            <a:ext cx="3472432" cy="3474720"/>
          </a:xfrm>
          <a:blipFill>
            <a:blip r:embed="rId4" cstate="print">
              <a:extLst>
                <a:ext uri="{28A0092B-C50C-407E-A947-70E740481C1C}">
                  <a14:useLocalDpi xmlns:a14="http://schemas.microsoft.com/office/drawing/2010/main" val="0"/>
                </a:ext>
              </a:extLst>
            </a:blip>
            <a:stretch>
              <a:fillRect/>
            </a:stretch>
          </a:blipFill>
          <a:ln w="76200">
            <a:noFill/>
          </a:ln>
        </p:spPr>
        <p:txBody>
          <a:bodyPr lIns="0" tIns="0" rIns="0" bIns="100584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3701"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3701" y="1440434"/>
            <a:ext cx="2532888" cy="2532888"/>
          </a:xfrm>
          <a:blipFill>
            <a:blip r:embed="rId2" cstate="print">
              <a:extLst>
                <a:ext uri="{28A0092B-C50C-407E-A947-70E740481C1C}">
                  <a14:useLocalDpi xmlns:a14="http://schemas.microsoft.com/office/drawing/2010/main" val="0"/>
                </a:ext>
              </a:extLst>
            </a:blip>
            <a:stretch>
              <a:fillRect/>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4996"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4996" y="1440434"/>
            <a:ext cx="2529197" cy="2532888"/>
          </a:xfrm>
          <a:blipFill>
            <a:blip r:embed="rId3" cstate="print">
              <a:extLst>
                <a:ext uri="{28A0092B-C50C-407E-A947-70E740481C1C}">
                  <a14:useLocalDpi xmlns:a14="http://schemas.microsoft.com/office/drawing/2010/main" val="0"/>
                </a:ext>
              </a:extLst>
            </a:blip>
            <a:stretch>
              <a:fillRect/>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6292"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9985" y="1440434"/>
            <a:ext cx="2529195" cy="2532888"/>
          </a:xfrm>
          <a:blipFill>
            <a:blip r:embed="rId4" cstate="print">
              <a:extLst>
                <a:ext uri="{28A0092B-C50C-407E-A947-70E740481C1C}">
                  <a14:useLocalDpi xmlns:a14="http://schemas.microsoft.com/office/drawing/2010/main" val="0"/>
                </a:ext>
              </a:extLst>
            </a:blip>
            <a:stretch>
              <a:fillRect/>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7588"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7588" y="1444779"/>
            <a:ext cx="2529195" cy="2532888"/>
          </a:xfrm>
          <a:blipFill>
            <a:blip r:embed="rId5" cstate="print">
              <a:extLst>
                <a:ext uri="{28A0092B-C50C-407E-A947-70E740481C1C}">
                  <a14:useLocalDpi xmlns:a14="http://schemas.microsoft.com/office/drawing/2010/main" val="0"/>
                </a:ext>
              </a:extLst>
            </a:blip>
            <a:stretch>
              <a:fillRect/>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userDrawn="1">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075407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0546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436756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1283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userDrawn="1">
          <p15:clr>
            <a:srgbClr val="A4A3A4"/>
          </p15:clr>
        </p15:guide>
        <p15:guide id="10" pos="1967">
          <p15:clr>
            <a:srgbClr val="A4A3A4"/>
          </p15:clr>
        </p15:guide>
        <p15:guide id="11" pos="2150">
          <p15:clr>
            <a:srgbClr val="A4A3A4"/>
          </p15:clr>
        </p15:guide>
        <p15:guide id="12" pos="2561">
          <p15:clr>
            <a:srgbClr val="A4A3A4"/>
          </p15:clr>
        </p15:guide>
        <p15:guide id="13" pos="2736" userDrawn="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61665"/>
          </a:xfrm>
        </p:spPr>
        <p:txBody>
          <a:bodyPr/>
          <a:lstStyle>
            <a:lvl1pPr>
              <a:defRPr sz="3000"/>
            </a:lvl1pPr>
          </a:lstStyle>
          <a:p>
            <a:r>
              <a:rPr lang="en-US"/>
              <a:t>Click to edit Master title style</a:t>
            </a:r>
          </a:p>
        </p:txBody>
      </p:sp>
      <p:sp>
        <p:nvSpPr>
          <p:cNvPr id="4" name="Text Placeholder 3"/>
          <p:cNvSpPr>
            <a:spLocks noGrp="1"/>
          </p:cNvSpPr>
          <p:nvPr>
            <p:ph type="body" sz="quarter" idx="10"/>
          </p:nvPr>
        </p:nvSpPr>
        <p:spPr>
          <a:xfrm>
            <a:off x="586390" y="1434370"/>
            <a:ext cx="11018520" cy="1785104"/>
          </a:xfrm>
        </p:spPr>
        <p:txBody>
          <a:bodyPr wrap="square">
            <a:spAutoFit/>
          </a:bodyPr>
          <a:lstStyle>
            <a:lvl1pPr marL="0" indent="0">
              <a:buNone/>
              <a:defRPr sz="2000"/>
            </a:lvl1pPr>
            <a:lvl2pPr marL="228600" indent="0">
              <a:buNone/>
              <a:defRPr sz="2000"/>
            </a:lvl2pPr>
            <a:lvl3pPr marL="457200" indent="0">
              <a:buNone/>
              <a:defRPr sz="2000"/>
            </a:lvl3pPr>
            <a:lvl4pPr marL="685800" indent="0">
              <a:buNone/>
              <a:defRPr sz="2000"/>
            </a:lvl4pPr>
            <a:lvl5pPr marL="914400"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561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941491437"/>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Exclaimer Big Header Blue-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8" name="Text Placeholder 7">
            <a:extLst>
              <a:ext uri="{FF2B5EF4-FFF2-40B4-BE49-F238E27FC236}">
                <a16:creationId xmlns:a16="http://schemas.microsoft.com/office/drawing/2014/main" id="{E1DB38FB-A404-411F-9645-CB6E9E334528}"/>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D19E7D48-7257-42AD-AABF-D75C4DBFAB55}"/>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757900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ransition Slid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F3BB19-539D-48C7-976B-BBA3F6D227B8}"/>
              </a:ext>
            </a:extLst>
          </p:cNvPr>
          <p:cNvSpPr/>
          <p:nvPr userDrawn="1"/>
        </p:nvSpPr>
        <p:spPr>
          <a:xfrm>
            <a:off x="1" y="0"/>
            <a:ext cx="12191999" cy="6858000"/>
          </a:xfrm>
          <a:prstGeom prst="rect">
            <a:avLst/>
          </a:prstGeom>
          <a:gradFill flip="none" rotWithShape="1">
            <a:gsLst>
              <a:gs pos="3000">
                <a:srgbClr val="E6E6E6"/>
              </a:gs>
              <a:gs pos="37000">
                <a:srgbClr val="217346">
                  <a:alpha val="81000"/>
                </a:srgbClr>
              </a:gs>
              <a:gs pos="67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3671151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print">
            <a:extLst>
              <a:ext uri="{28A0092B-C50C-407E-A947-70E740481C1C}">
                <a14:useLocalDpi xmlns:a14="http://schemas.microsoft.com/office/drawing/2010/main" val="0"/>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print">
            <a:extLst>
              <a:ext uri="{28A0092B-C50C-407E-A947-70E740481C1C}">
                <a14:useLocalDpi xmlns:a14="http://schemas.microsoft.com/office/drawing/2010/main" val="0"/>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1438412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9979ED-F518-4F75-800C-07D491B6E4E2}"/>
              </a:ext>
            </a:extLst>
          </p:cNvPr>
          <p:cNvSpPr>
            <a:spLocks noGrp="1"/>
          </p:cNvSpPr>
          <p:nvPr>
            <p:ph idx="1"/>
          </p:nvPr>
        </p:nvSpPr>
        <p:spPr>
          <a:xfrm>
            <a:off x="235570" y="1610451"/>
            <a:ext cx="11621467" cy="4985792"/>
          </a:xfrm>
        </p:spPr>
        <p:txBody>
          <a:bodyPr/>
          <a:lstStyle>
            <a:lvl1pPr>
              <a:defRPr sz="1800"/>
            </a:lvl1pPr>
            <a:lvl2pPr>
              <a:defRPr sz="1600"/>
            </a:lvl2pPr>
            <a:lvl3pPr>
              <a:defRPr sz="1400"/>
            </a:lvl3pPr>
            <a:lvl4pPr>
              <a:defRPr sz="13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5">
            <a:extLst>
              <a:ext uri="{FF2B5EF4-FFF2-40B4-BE49-F238E27FC236}">
                <a16:creationId xmlns:a16="http://schemas.microsoft.com/office/drawing/2014/main" id="{ED546E5C-D8FA-4553-B27B-F1FEFE25F536}"/>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6" name="Text Placeholder 7">
            <a:extLst>
              <a:ext uri="{FF2B5EF4-FFF2-40B4-BE49-F238E27FC236}">
                <a16:creationId xmlns:a16="http://schemas.microsoft.com/office/drawing/2014/main" id="{5223F72D-DAC2-472B-8E8B-9486629652C4}"/>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69FE947A-5EE8-4411-97A0-B0051A421ECC}"/>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07315932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Exclaimer Big Header Blue - Two Conte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48D899-7B47-42A6-A543-6743D3A411D0}"/>
              </a:ext>
            </a:extLst>
          </p:cNvPr>
          <p:cNvSpPr>
            <a:spLocks noGrp="1"/>
          </p:cNvSpPr>
          <p:nvPr>
            <p:ph sz="half" idx="1"/>
          </p:nvPr>
        </p:nvSpPr>
        <p:spPr>
          <a:xfrm>
            <a:off x="233999" y="1609199"/>
            <a:ext cx="5536345" cy="49870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09D6E95-5383-462F-89CF-337AFA3C1270}"/>
              </a:ext>
            </a:extLst>
          </p:cNvPr>
          <p:cNvSpPr>
            <a:spLocks noGrp="1"/>
          </p:cNvSpPr>
          <p:nvPr>
            <p:ph sz="half" idx="2"/>
          </p:nvPr>
        </p:nvSpPr>
        <p:spPr>
          <a:xfrm>
            <a:off x="6421658" y="1609200"/>
            <a:ext cx="5435380" cy="4987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7619464C-7C5E-4D1B-BB3A-5F96D2384FC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7" name="Text Placeholder 7">
            <a:extLst>
              <a:ext uri="{FF2B5EF4-FFF2-40B4-BE49-F238E27FC236}">
                <a16:creationId xmlns:a16="http://schemas.microsoft.com/office/drawing/2014/main" id="{75DA16AC-4666-4473-9E14-B24B487E006E}"/>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C832D1E5-4277-497F-898E-9E8B528842D8}"/>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95676255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wo">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6267651" y="1681163"/>
            <a:ext cx="5589386"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1159102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522216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6312310" y="1720328"/>
            <a:ext cx="5496600" cy="394336"/>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6421202" y="2422552"/>
            <a:ext cx="5222158"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5589386"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5658341"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5496811" cy="399600"/>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4" name="Text Placeholder 5">
            <a:extLst>
              <a:ext uri="{FF2B5EF4-FFF2-40B4-BE49-F238E27FC236}">
                <a16:creationId xmlns:a16="http://schemas.microsoft.com/office/drawing/2014/main" id="{98EB201C-AE11-4653-B44E-0B09B7A506A1}"/>
              </a:ext>
            </a:extLst>
          </p:cNvPr>
          <p:cNvSpPr>
            <a:spLocks noGrp="1"/>
          </p:cNvSpPr>
          <p:nvPr userDrawn="1">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7" name="Text Placeholder 7">
            <a:extLst>
              <a:ext uri="{FF2B5EF4-FFF2-40B4-BE49-F238E27FC236}">
                <a16:creationId xmlns:a16="http://schemas.microsoft.com/office/drawing/2014/main" id="{940106B2-6D6A-4259-8BA0-0125B364EC05}"/>
              </a:ext>
            </a:extLst>
          </p:cNvPr>
          <p:cNvSpPr>
            <a:spLocks noGrp="1"/>
          </p:cNvSpPr>
          <p:nvPr userDrawn="1">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1B70981C-E501-41D9-8AA7-B0E15727193A}"/>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93138508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1">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D73E587B-BC04-42DC-A4EF-2CC475C6A5C8}"/>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D2C2960A-AA3B-4F46-8F55-34486B85F732}"/>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960DAAB6-4D69-423C-909B-54F0721297C8}"/>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87476153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2">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rgbClr val="7F3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52EA1892-DDDF-4DC5-B5DB-739225D3958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A72E0E68-3023-481E-841C-0773012E9BBC}"/>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A01935D7-EFFE-4385-A4CC-D9AA9A675E95}"/>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98559451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0C87D-386C-4EC8-B1A1-67B320BCF5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0527" y="1298077"/>
            <a:ext cx="4478073" cy="5559924"/>
          </a:xfrm>
          <a:prstGeom prst="rect">
            <a:avLst/>
          </a:prstGeom>
        </p:spPr>
      </p:pic>
      <p:sp>
        <p:nvSpPr>
          <p:cNvPr id="9" name="Content Placeholder 8">
            <a:extLst>
              <a:ext uri="{FF2B5EF4-FFF2-40B4-BE49-F238E27FC236}">
                <a16:creationId xmlns:a16="http://schemas.microsoft.com/office/drawing/2014/main" id="{9300D0F3-687E-4EC3-97D7-6995822FE3D2}"/>
              </a:ext>
            </a:extLst>
          </p:cNvPr>
          <p:cNvSpPr>
            <a:spLocks noGrp="1"/>
          </p:cNvSpPr>
          <p:nvPr>
            <p:ph sz="quarter" idx="12" hasCustomPrompt="1"/>
          </p:nvPr>
        </p:nvSpPr>
        <p:spPr>
          <a:xfrm>
            <a:off x="627063" y="1573212"/>
            <a:ext cx="3882184" cy="5021988"/>
          </a:xfrm>
        </p:spPr>
        <p:txBody>
          <a:bodyPr>
            <a:normAutofit/>
          </a:bodyPr>
          <a:lstStyle>
            <a:lvl1pPr marL="0" indent="0">
              <a:buNone/>
              <a:defRPr sz="2200">
                <a:latin typeface="+mj-lt"/>
              </a:defRPr>
            </a:lvl1pPr>
          </a:lstStyle>
          <a:p>
            <a:pPr lvl="0"/>
            <a:r>
              <a:rPr lang="en-GB"/>
              <a:t>Text or graphic content</a:t>
            </a:r>
          </a:p>
        </p:txBody>
      </p:sp>
      <p:sp>
        <p:nvSpPr>
          <p:cNvPr id="11" name="Content Placeholder 10">
            <a:extLst>
              <a:ext uri="{FF2B5EF4-FFF2-40B4-BE49-F238E27FC236}">
                <a16:creationId xmlns:a16="http://schemas.microsoft.com/office/drawing/2014/main" id="{77077672-88C5-4317-A84F-AB1D89C121CF}"/>
              </a:ext>
            </a:extLst>
          </p:cNvPr>
          <p:cNvSpPr>
            <a:spLocks noGrp="1"/>
          </p:cNvSpPr>
          <p:nvPr>
            <p:ph sz="quarter" idx="13" hasCustomPrompt="1"/>
          </p:nvPr>
        </p:nvSpPr>
        <p:spPr>
          <a:xfrm>
            <a:off x="5105400" y="1573212"/>
            <a:ext cx="6751638" cy="5021263"/>
          </a:xfrm>
        </p:spPr>
        <p:txBody>
          <a:bodyPr/>
          <a:lstStyle>
            <a:lvl1pPr marL="0" indent="0">
              <a:buNone/>
              <a:defRPr/>
            </a:lvl1pPr>
          </a:lstStyle>
          <a:p>
            <a:pPr lvl="0"/>
            <a:r>
              <a:rPr lang="en-GB"/>
              <a:t>Text or graphic content</a:t>
            </a:r>
          </a:p>
        </p:txBody>
      </p:sp>
      <p:sp>
        <p:nvSpPr>
          <p:cNvPr id="7" name="Text Placeholder 5">
            <a:extLst>
              <a:ext uri="{FF2B5EF4-FFF2-40B4-BE49-F238E27FC236}">
                <a16:creationId xmlns:a16="http://schemas.microsoft.com/office/drawing/2014/main" id="{D0B42E6E-7732-4777-98C3-B4277D5CA8BB}"/>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0" name="Text Placeholder 7">
            <a:extLst>
              <a:ext uri="{FF2B5EF4-FFF2-40B4-BE49-F238E27FC236}">
                <a16:creationId xmlns:a16="http://schemas.microsoft.com/office/drawing/2014/main" id="{EC76F0FF-2403-4095-9DC7-CB2537552F69}"/>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5BD374FC-E731-4A3E-A324-04693AE9E9C1}"/>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82532435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ver Page - Light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872EFE-4229-4F5E-9AF0-6EC15C7DFC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54AA126A-3BCE-49BC-812B-698BC0BE4402}"/>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135246559"/>
      </p:ext>
    </p:extLst>
  </p:cSld>
  <p:clrMapOvr>
    <a:masterClrMapping/>
  </p:clrMapOvr>
  <p:extLst>
    <p:ext uri="{DCECCB84-F9BA-43D5-87BE-67443E8EF086}">
      <p15:sldGuideLst xmlns:p15="http://schemas.microsoft.com/office/powerpoint/2012/main"/>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ver Page - Ligh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4BB98E-CFC9-44F8-ACE5-FA0FA4317E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BCF32650-D5AC-41B7-956C-F4D688A49D17}"/>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482472977"/>
      </p:ext>
    </p:extLst>
  </p:cSld>
  <p:clrMapOvr>
    <a:masterClrMapping/>
  </p:clrMapOvr>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ver Page - Light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8C24AB-3817-4069-A03E-001AC12EDC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2BCE4E31-E78C-4DA4-B3C7-10EADF857D56}"/>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1736120506"/>
      </p:ext>
    </p:extLst>
  </p:cSld>
  <p:clrMapOvr>
    <a:masterClrMapping/>
  </p:clrMapOvr>
  <p:extLst>
    <p:ext uri="{DCECCB84-F9BA-43D5-87BE-67443E8EF086}">
      <p15:sldGuideLst xmlns:p15="http://schemas.microsoft.com/office/powerpoint/2012/main"/>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ver Page - Light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4589A6-874B-4E99-8730-0B1A46AE0C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2D169137-56C5-4570-9CD3-EB97FCE6F267}"/>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348425257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997324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8593409F-2E46-4A3D-AC5A-7B57D69696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5BCE83-C3BB-46CE-9742-3BAC948C05ED}"/>
              </a:ext>
            </a:extLst>
          </p:cNvPr>
          <p:cNvSpPr>
            <a:spLocks noGrp="1"/>
          </p:cNvSpPr>
          <p:nvPr>
            <p:ph type="title" hasCustomPrompt="1"/>
          </p:nvPr>
        </p:nvSpPr>
        <p:spPr>
          <a:xfrm>
            <a:off x="675248" y="3046825"/>
            <a:ext cx="11200545" cy="876885"/>
          </a:xfrm>
        </p:spPr>
        <p:txBody>
          <a:bodyPr anchor="ctr"/>
          <a:lstStyle>
            <a:lvl1pPr>
              <a:defRPr sz="5500"/>
            </a:lvl1pPr>
          </a:lstStyle>
          <a:p>
            <a:r>
              <a:rPr lang="en-US"/>
              <a:t>CHAPTER</a:t>
            </a:r>
            <a:endParaRPr lang="en-GB"/>
          </a:p>
        </p:txBody>
      </p:sp>
      <p:pic>
        <p:nvPicPr>
          <p:cNvPr id="5" name="Graphic 4">
            <a:extLst>
              <a:ext uri="{FF2B5EF4-FFF2-40B4-BE49-F238E27FC236}">
                <a16:creationId xmlns:a16="http://schemas.microsoft.com/office/drawing/2014/main" id="{AE6F9215-0440-45E8-9CDF-67B8BDF035C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148F733F-7E76-4FA4-BB17-8545860966FD}"/>
              </a:ext>
            </a:extLst>
          </p:cNvPr>
          <p:cNvSpPr>
            <a:spLocks noGrp="1"/>
          </p:cNvSpPr>
          <p:nvPr>
            <p:ph type="sldNum" sz="quarter" idx="10"/>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45814792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CE1BEFFC-E86F-4A8D-94B9-7D2F6D51F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4">
            <a:extLst>
              <a:ext uri="{FF2B5EF4-FFF2-40B4-BE49-F238E27FC236}">
                <a16:creationId xmlns:a16="http://schemas.microsoft.com/office/drawing/2014/main" id="{87CB96C4-25D7-48BA-9564-B7743BB38901}"/>
              </a:ext>
            </a:extLst>
          </p:cNvPr>
          <p:cNvSpPr>
            <a:spLocks noGrp="1"/>
          </p:cNvSpPr>
          <p:nvPr>
            <p:ph type="body" sz="quarter" idx="10" hasCustomPrompt="1"/>
          </p:nvPr>
        </p:nvSpPr>
        <p:spPr>
          <a:xfrm>
            <a:off x="1687512" y="1865848"/>
            <a:ext cx="9791700" cy="2153183"/>
          </a:xfrm>
        </p:spPr>
        <p:txBody>
          <a:bodyPr/>
          <a:lstStyle>
            <a:lvl1pPr marL="0" indent="0">
              <a:lnSpc>
                <a:spcPct val="120000"/>
              </a:lnSpc>
              <a:buNone/>
              <a:defRPr lang="en-GB" b="0" i="0" smtClean="0">
                <a:effectLst/>
                <a:latin typeface="+mn-lt"/>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a:t>
            </a:r>
            <a:r>
              <a:rPr lang="en-GB" err="1"/>
              <a:t>nisit</a:t>
            </a:r>
            <a:r>
              <a:rPr lang="en-GB"/>
              <a:t> </a:t>
            </a:r>
            <a:r>
              <a:rPr lang="en-GB" err="1"/>
              <a:t>ut</a:t>
            </a:r>
            <a:r>
              <a:rPr lang="en-GB"/>
              <a:t> </a:t>
            </a:r>
            <a:r>
              <a:rPr lang="en-GB" err="1"/>
              <a:t>aliquip</a:t>
            </a:r>
            <a:r>
              <a:rPr lang="en-GB"/>
              <a:t>.</a:t>
            </a:r>
          </a:p>
        </p:txBody>
      </p:sp>
      <p:pic>
        <p:nvPicPr>
          <p:cNvPr id="6" name="Graphic 5">
            <a:extLst>
              <a:ext uri="{FF2B5EF4-FFF2-40B4-BE49-F238E27FC236}">
                <a16:creationId xmlns:a16="http://schemas.microsoft.com/office/drawing/2014/main" id="{E52BE331-BB1C-46D4-AF32-564B02380DC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93995" y="4348010"/>
            <a:ext cx="827551" cy="739928"/>
          </a:xfrm>
          <a:prstGeom prst="rect">
            <a:avLst/>
          </a:prstGeom>
        </p:spPr>
      </p:pic>
      <p:cxnSp>
        <p:nvCxnSpPr>
          <p:cNvPr id="7" name="Straight Connector 6">
            <a:extLst>
              <a:ext uri="{FF2B5EF4-FFF2-40B4-BE49-F238E27FC236}">
                <a16:creationId xmlns:a16="http://schemas.microsoft.com/office/drawing/2014/main" id="{F42278C6-74C4-4B7C-9B21-E4075FCDDDF3}"/>
              </a:ext>
            </a:extLst>
          </p:cNvPr>
          <p:cNvCxnSpPr>
            <a:cxnSpLocks/>
          </p:cNvCxnSpPr>
          <p:nvPr userDrawn="1"/>
        </p:nvCxnSpPr>
        <p:spPr>
          <a:xfrm rot="5400000">
            <a:off x="-405067" y="3345704"/>
            <a:ext cx="3563816" cy="0"/>
          </a:xfrm>
          <a:prstGeom prst="line">
            <a:avLst/>
          </a:prstGeom>
          <a:ln w="28575">
            <a:solidFill>
              <a:schemeClr val="tx2"/>
            </a:solidFill>
          </a:ln>
        </p:spPr>
        <p:style>
          <a:lnRef idx="1">
            <a:schemeClr val="accent2"/>
          </a:lnRef>
          <a:fillRef idx="0">
            <a:schemeClr val="accent2"/>
          </a:fillRef>
          <a:effectRef idx="0">
            <a:schemeClr val="accent2"/>
          </a:effectRef>
          <a:fontRef idx="minor">
            <a:schemeClr val="tx1"/>
          </a:fontRef>
        </p:style>
      </p:cxnSp>
      <p:sp>
        <p:nvSpPr>
          <p:cNvPr id="4" name="Text Placeholder 3">
            <a:extLst>
              <a:ext uri="{FF2B5EF4-FFF2-40B4-BE49-F238E27FC236}">
                <a16:creationId xmlns:a16="http://schemas.microsoft.com/office/drawing/2014/main" id="{77FC6A6C-8FA0-4BC9-8F9F-3416A51A061A}"/>
              </a:ext>
            </a:extLst>
          </p:cNvPr>
          <p:cNvSpPr>
            <a:spLocks noGrp="1"/>
          </p:cNvSpPr>
          <p:nvPr>
            <p:ph type="body" sz="quarter" idx="11" hasCustomPrompt="1"/>
          </p:nvPr>
        </p:nvSpPr>
        <p:spPr>
          <a:xfrm>
            <a:off x="1687512" y="4657632"/>
            <a:ext cx="8410295" cy="349156"/>
          </a:xfrm>
        </p:spPr>
        <p:txBody>
          <a:bodyPr>
            <a:normAutofit/>
          </a:bodyPr>
          <a:lstStyle>
            <a:lvl1pPr marL="0" indent="0" algn="r">
              <a:buNone/>
              <a:defRPr sz="2000"/>
            </a:lvl1pPr>
          </a:lstStyle>
          <a:p>
            <a:pPr lvl="0"/>
            <a:r>
              <a:rPr lang="en-GB"/>
              <a:t>Name, Title</a:t>
            </a:r>
          </a:p>
        </p:txBody>
      </p:sp>
      <p:sp>
        <p:nvSpPr>
          <p:cNvPr id="9" name="Text Placeholder 8">
            <a:extLst>
              <a:ext uri="{FF2B5EF4-FFF2-40B4-BE49-F238E27FC236}">
                <a16:creationId xmlns:a16="http://schemas.microsoft.com/office/drawing/2014/main" id="{FA220EAB-8956-43E3-80B9-E364F470A0C4}"/>
              </a:ext>
            </a:extLst>
          </p:cNvPr>
          <p:cNvSpPr>
            <a:spLocks noGrp="1"/>
          </p:cNvSpPr>
          <p:nvPr>
            <p:ph type="body" sz="quarter" idx="12" hasCustomPrompt="1"/>
          </p:nvPr>
        </p:nvSpPr>
        <p:spPr>
          <a:xfrm>
            <a:off x="1687512" y="1491871"/>
            <a:ext cx="656758" cy="583453"/>
          </a:xfrm>
        </p:spPr>
        <p:txBody>
          <a:bodyPr>
            <a:noAutofit/>
          </a:bodyPr>
          <a:lstStyle>
            <a:lvl1pPr marL="0" indent="0">
              <a:buNone/>
              <a:defRPr sz="5400">
                <a:latin typeface="+mj-lt"/>
              </a:defRPr>
            </a:lvl1pPr>
          </a:lstStyle>
          <a:p>
            <a:pPr lvl="0"/>
            <a:r>
              <a:rPr lang="en-GB"/>
              <a:t>“</a:t>
            </a:r>
          </a:p>
        </p:txBody>
      </p:sp>
      <p:sp>
        <p:nvSpPr>
          <p:cNvPr id="10" name="Text Placeholder 8">
            <a:extLst>
              <a:ext uri="{FF2B5EF4-FFF2-40B4-BE49-F238E27FC236}">
                <a16:creationId xmlns:a16="http://schemas.microsoft.com/office/drawing/2014/main" id="{CC4511D6-13CA-430D-98C0-A7C03678788B}"/>
              </a:ext>
            </a:extLst>
          </p:cNvPr>
          <p:cNvSpPr>
            <a:spLocks noGrp="1"/>
          </p:cNvSpPr>
          <p:nvPr>
            <p:ph type="body" sz="quarter" idx="13" hasCustomPrompt="1"/>
          </p:nvPr>
        </p:nvSpPr>
        <p:spPr>
          <a:xfrm>
            <a:off x="6604656" y="3804024"/>
            <a:ext cx="585042" cy="583453"/>
          </a:xfrm>
        </p:spPr>
        <p:txBody>
          <a:bodyPr>
            <a:noAutofit/>
          </a:bodyPr>
          <a:lstStyle>
            <a:lvl1pPr marL="0" indent="0">
              <a:buNone/>
              <a:defRPr sz="5400">
                <a:latin typeface="+mj-lt"/>
              </a:defRPr>
            </a:lvl1pPr>
          </a:lstStyle>
          <a:p>
            <a:pPr lvl="0"/>
            <a:r>
              <a:rPr lang="en-GB"/>
              <a:t>”</a:t>
            </a:r>
          </a:p>
        </p:txBody>
      </p:sp>
      <p:pic>
        <p:nvPicPr>
          <p:cNvPr id="11" name="Graphic 10">
            <a:extLst>
              <a:ext uri="{FF2B5EF4-FFF2-40B4-BE49-F238E27FC236}">
                <a16:creationId xmlns:a16="http://schemas.microsoft.com/office/drawing/2014/main" id="{365AFF5B-6E5B-4922-8117-68802D2AB10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62400" y="482400"/>
            <a:ext cx="2286000" cy="445062"/>
          </a:xfrm>
          <a:prstGeom prst="rect">
            <a:avLst/>
          </a:prstGeom>
        </p:spPr>
      </p:pic>
      <p:sp>
        <p:nvSpPr>
          <p:cNvPr id="2" name="Slide Number Placeholder 1">
            <a:extLst>
              <a:ext uri="{FF2B5EF4-FFF2-40B4-BE49-F238E27FC236}">
                <a16:creationId xmlns:a16="http://schemas.microsoft.com/office/drawing/2014/main" id="{A0CC9BA5-207C-4378-A2B1-AB2F85992266}"/>
              </a:ext>
            </a:extLst>
          </p:cNvPr>
          <p:cNvSpPr>
            <a:spLocks noGrp="1"/>
          </p:cNvSpPr>
          <p:nvPr>
            <p:ph type="sldNum" sz="quarter" idx="14"/>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384900566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7FE056-47FB-464D-825F-930B4BDF4C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3490755" y="3211144"/>
            <a:ext cx="5210489" cy="1593937"/>
          </a:xfrm>
        </p:spPr>
        <p:txBody>
          <a:bodyPr/>
          <a:lstStyle>
            <a:lvl1pPr algn="ctr">
              <a:defRPr sz="12000"/>
            </a:lvl1pPr>
          </a:lstStyle>
          <a:p>
            <a:r>
              <a:rPr lang="en-US"/>
              <a:t>75+</a:t>
            </a:r>
            <a:endParaRPr lang="en-GB"/>
          </a:p>
        </p:txBody>
      </p:sp>
      <p:sp>
        <p:nvSpPr>
          <p:cNvPr id="6" name="Text Placeholder 5">
            <a:extLst>
              <a:ext uri="{FF2B5EF4-FFF2-40B4-BE49-F238E27FC236}">
                <a16:creationId xmlns:a16="http://schemas.microsoft.com/office/drawing/2014/main" id="{E3CD353B-B6EB-442C-BFDD-AFE8AD388C2E}"/>
              </a:ext>
            </a:extLst>
          </p:cNvPr>
          <p:cNvSpPr>
            <a:spLocks noGrp="1"/>
          </p:cNvSpPr>
          <p:nvPr>
            <p:ph type="body" sz="quarter" idx="10" hasCustomPrompt="1"/>
          </p:nvPr>
        </p:nvSpPr>
        <p:spPr>
          <a:xfrm>
            <a:off x="2912245" y="4810453"/>
            <a:ext cx="6367508" cy="1593937"/>
          </a:xfrm>
        </p:spPr>
        <p:txBody>
          <a:bodyPr>
            <a:normAutofit/>
          </a:bodyPr>
          <a:lstStyle>
            <a:lvl1pPr marL="0" indent="0" algn="ctr">
              <a:lnSpc>
                <a:spcPct val="110000"/>
              </a:lnSpc>
              <a:buNone/>
              <a:defRPr sz="2400"/>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endParaRPr lang="en-GB"/>
          </a:p>
        </p:txBody>
      </p:sp>
      <p:pic>
        <p:nvPicPr>
          <p:cNvPr id="5" name="Graphic 4">
            <a:extLst>
              <a:ext uri="{FF2B5EF4-FFF2-40B4-BE49-F238E27FC236}">
                <a16:creationId xmlns:a16="http://schemas.microsoft.com/office/drawing/2014/main" id="{DFB4426A-9385-4CB1-9390-4066F239639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C3190374-F822-49A5-9432-2305E5F4C355}"/>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181386530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7FE056-47FB-464D-825F-930B4BDF4C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3490755" y="3211144"/>
            <a:ext cx="5210489" cy="1593937"/>
          </a:xfrm>
        </p:spPr>
        <p:txBody>
          <a:bodyPr/>
          <a:lstStyle>
            <a:lvl1pPr algn="ctr">
              <a:defRPr sz="12000"/>
            </a:lvl1pPr>
          </a:lstStyle>
          <a:p>
            <a:r>
              <a:rPr lang="en-US"/>
              <a:t>96%</a:t>
            </a:r>
            <a:endParaRPr lang="en-GB"/>
          </a:p>
        </p:txBody>
      </p:sp>
      <p:sp>
        <p:nvSpPr>
          <p:cNvPr id="6" name="Text Placeholder 5">
            <a:extLst>
              <a:ext uri="{FF2B5EF4-FFF2-40B4-BE49-F238E27FC236}">
                <a16:creationId xmlns:a16="http://schemas.microsoft.com/office/drawing/2014/main" id="{E3CD353B-B6EB-442C-BFDD-AFE8AD388C2E}"/>
              </a:ext>
            </a:extLst>
          </p:cNvPr>
          <p:cNvSpPr>
            <a:spLocks noGrp="1"/>
          </p:cNvSpPr>
          <p:nvPr>
            <p:ph type="body" sz="quarter" idx="10" hasCustomPrompt="1"/>
          </p:nvPr>
        </p:nvSpPr>
        <p:spPr>
          <a:xfrm>
            <a:off x="2912245" y="4810453"/>
            <a:ext cx="6367508" cy="1593937"/>
          </a:xfrm>
        </p:spPr>
        <p:txBody>
          <a:bodyPr>
            <a:normAutofit/>
          </a:bodyPr>
          <a:lstStyle>
            <a:lvl1pPr marL="0" indent="0" algn="ctr">
              <a:lnSpc>
                <a:spcPct val="110000"/>
              </a:lnSpc>
              <a:buNone/>
              <a:defRPr sz="2400"/>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endParaRPr lang="en-GB"/>
          </a:p>
        </p:txBody>
      </p:sp>
      <p:pic>
        <p:nvPicPr>
          <p:cNvPr id="5" name="Graphic 4">
            <a:extLst>
              <a:ext uri="{FF2B5EF4-FFF2-40B4-BE49-F238E27FC236}">
                <a16:creationId xmlns:a16="http://schemas.microsoft.com/office/drawing/2014/main" id="{7B62577D-B09F-4E25-A0A3-1259C021694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0D420366-6064-4652-A51E-0D61509B8815}"/>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126144961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8FD2C1-4D42-4D05-BE4C-92EB0967FF2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3490755" y="3211144"/>
            <a:ext cx="5210489" cy="1593937"/>
          </a:xfrm>
        </p:spPr>
        <p:txBody>
          <a:bodyPr/>
          <a:lstStyle>
            <a:lvl1pPr algn="ctr">
              <a:defRPr sz="12000"/>
            </a:lvl1pPr>
          </a:lstStyle>
          <a:p>
            <a:r>
              <a:rPr lang="en-US"/>
              <a:t>#1</a:t>
            </a:r>
            <a:endParaRPr lang="en-GB"/>
          </a:p>
        </p:txBody>
      </p:sp>
      <p:sp>
        <p:nvSpPr>
          <p:cNvPr id="6" name="Text Placeholder 5">
            <a:extLst>
              <a:ext uri="{FF2B5EF4-FFF2-40B4-BE49-F238E27FC236}">
                <a16:creationId xmlns:a16="http://schemas.microsoft.com/office/drawing/2014/main" id="{E3CD353B-B6EB-442C-BFDD-AFE8AD388C2E}"/>
              </a:ext>
            </a:extLst>
          </p:cNvPr>
          <p:cNvSpPr>
            <a:spLocks noGrp="1"/>
          </p:cNvSpPr>
          <p:nvPr>
            <p:ph type="body" sz="quarter" idx="10" hasCustomPrompt="1"/>
          </p:nvPr>
        </p:nvSpPr>
        <p:spPr>
          <a:xfrm>
            <a:off x="2912245" y="4810453"/>
            <a:ext cx="6367508" cy="1593937"/>
          </a:xfrm>
        </p:spPr>
        <p:txBody>
          <a:bodyPr>
            <a:normAutofit/>
          </a:bodyPr>
          <a:lstStyle>
            <a:lvl1pPr marL="0" indent="0" algn="ctr">
              <a:lnSpc>
                <a:spcPct val="110000"/>
              </a:lnSpc>
              <a:buNone/>
              <a:defRPr sz="2400"/>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endParaRPr lang="en-GB"/>
          </a:p>
        </p:txBody>
      </p:sp>
      <p:pic>
        <p:nvPicPr>
          <p:cNvPr id="5" name="Graphic 4">
            <a:extLst>
              <a:ext uri="{FF2B5EF4-FFF2-40B4-BE49-F238E27FC236}">
                <a16:creationId xmlns:a16="http://schemas.microsoft.com/office/drawing/2014/main" id="{64002138-8E3E-4935-90D3-63A0BAD5FE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235C32B8-E14E-4AF3-9C52-D1135E6B3433}"/>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38074567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53F19730-F9A6-4FF0-903A-075B74510B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699247" y="1651286"/>
            <a:ext cx="10793506" cy="1593937"/>
          </a:xfrm>
        </p:spPr>
        <p:txBody>
          <a:bodyPr/>
          <a:lstStyle>
            <a:lvl1pPr algn="ctr">
              <a:defRPr sz="7200"/>
            </a:lvl1pPr>
          </a:lstStyle>
          <a:p>
            <a:r>
              <a:rPr lang="en-US"/>
              <a:t>THANK YOU</a:t>
            </a:r>
            <a:endParaRPr lang="en-GB"/>
          </a:p>
        </p:txBody>
      </p:sp>
      <p:pic>
        <p:nvPicPr>
          <p:cNvPr id="7" name="Graphic 6">
            <a:extLst>
              <a:ext uri="{FF2B5EF4-FFF2-40B4-BE49-F238E27FC236}">
                <a16:creationId xmlns:a16="http://schemas.microsoft.com/office/drawing/2014/main" id="{9D5ED953-ACD5-4D19-8F67-DB54197BC63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pic>
        <p:nvPicPr>
          <p:cNvPr id="6" name="Graphic 5">
            <a:extLst>
              <a:ext uri="{FF2B5EF4-FFF2-40B4-BE49-F238E27FC236}">
                <a16:creationId xmlns:a16="http://schemas.microsoft.com/office/drawing/2014/main" id="{443E87D6-55DC-4130-83ED-AF46428DA24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3" name="Slide Number Placeholder 2">
            <a:extLst>
              <a:ext uri="{FF2B5EF4-FFF2-40B4-BE49-F238E27FC236}">
                <a16:creationId xmlns:a16="http://schemas.microsoft.com/office/drawing/2014/main" id="{6EA4EB0A-0585-4A9B-8CA1-BDD0A8C82773}"/>
              </a:ext>
            </a:extLst>
          </p:cNvPr>
          <p:cNvSpPr>
            <a:spLocks noGrp="1"/>
          </p:cNvSpPr>
          <p:nvPr>
            <p:ph type="sldNum" sz="quarter" idx="10"/>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4513964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409865444"/>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746756952"/>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Exclaimer Big Header Blue-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8" name="Text Placeholder 7">
            <a:extLst>
              <a:ext uri="{FF2B5EF4-FFF2-40B4-BE49-F238E27FC236}">
                <a16:creationId xmlns:a16="http://schemas.microsoft.com/office/drawing/2014/main" id="{E1DB38FB-A404-411F-9645-CB6E9E334528}"/>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D19E7D48-7257-42AD-AABF-D75C4DBFAB55}"/>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1962126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9979ED-F518-4F75-800C-07D491B6E4E2}"/>
              </a:ext>
            </a:extLst>
          </p:cNvPr>
          <p:cNvSpPr>
            <a:spLocks noGrp="1"/>
          </p:cNvSpPr>
          <p:nvPr>
            <p:ph idx="1"/>
          </p:nvPr>
        </p:nvSpPr>
        <p:spPr>
          <a:xfrm>
            <a:off x="235570" y="1610451"/>
            <a:ext cx="11621467" cy="4985792"/>
          </a:xfrm>
        </p:spPr>
        <p:txBody>
          <a:bodyPr/>
          <a:lstStyle>
            <a:lvl1pPr>
              <a:defRPr sz="1800"/>
            </a:lvl1pPr>
            <a:lvl2pPr>
              <a:defRPr sz="1600"/>
            </a:lvl2pPr>
            <a:lvl3pPr>
              <a:defRPr sz="1400"/>
            </a:lvl3pPr>
            <a:lvl4pPr>
              <a:defRPr sz="13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5">
            <a:extLst>
              <a:ext uri="{FF2B5EF4-FFF2-40B4-BE49-F238E27FC236}">
                <a16:creationId xmlns:a16="http://schemas.microsoft.com/office/drawing/2014/main" id="{ED546E5C-D8FA-4553-B27B-F1FEFE25F536}"/>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6" name="Text Placeholder 7">
            <a:extLst>
              <a:ext uri="{FF2B5EF4-FFF2-40B4-BE49-F238E27FC236}">
                <a16:creationId xmlns:a16="http://schemas.microsoft.com/office/drawing/2014/main" id="{5223F72D-DAC2-472B-8E8B-9486629652C4}"/>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69FE947A-5EE8-4411-97A0-B0051A421ECC}"/>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957021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44276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Exclaimer Big Header Blue - Two Conte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48D899-7B47-42A6-A543-6743D3A411D0}"/>
              </a:ext>
            </a:extLst>
          </p:cNvPr>
          <p:cNvSpPr>
            <a:spLocks noGrp="1"/>
          </p:cNvSpPr>
          <p:nvPr>
            <p:ph sz="half" idx="1"/>
          </p:nvPr>
        </p:nvSpPr>
        <p:spPr>
          <a:xfrm>
            <a:off x="233999" y="1609199"/>
            <a:ext cx="5536345" cy="49870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09D6E95-5383-462F-89CF-337AFA3C1270}"/>
              </a:ext>
            </a:extLst>
          </p:cNvPr>
          <p:cNvSpPr>
            <a:spLocks noGrp="1"/>
          </p:cNvSpPr>
          <p:nvPr>
            <p:ph sz="half" idx="2"/>
          </p:nvPr>
        </p:nvSpPr>
        <p:spPr>
          <a:xfrm>
            <a:off x="6421658" y="1609200"/>
            <a:ext cx="5435380" cy="4987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7619464C-7C5E-4D1B-BB3A-5F96D2384FC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7" name="Text Placeholder 7">
            <a:extLst>
              <a:ext uri="{FF2B5EF4-FFF2-40B4-BE49-F238E27FC236}">
                <a16:creationId xmlns:a16="http://schemas.microsoft.com/office/drawing/2014/main" id="{75DA16AC-4666-4473-9E14-B24B487E006E}"/>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C832D1E5-4277-497F-898E-9E8B528842D8}"/>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2762169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wo">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6267651" y="1681163"/>
            <a:ext cx="5589386"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1159102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522216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6312310" y="1720328"/>
            <a:ext cx="5496600" cy="394336"/>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6421202" y="2422552"/>
            <a:ext cx="5222158"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5589386"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5658341"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5496811" cy="399600"/>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4" name="Text Placeholder 5">
            <a:extLst>
              <a:ext uri="{FF2B5EF4-FFF2-40B4-BE49-F238E27FC236}">
                <a16:creationId xmlns:a16="http://schemas.microsoft.com/office/drawing/2014/main" id="{98EB201C-AE11-4653-B44E-0B09B7A506A1}"/>
              </a:ext>
            </a:extLst>
          </p:cNvPr>
          <p:cNvSpPr>
            <a:spLocks noGrp="1"/>
          </p:cNvSpPr>
          <p:nvPr userDrawn="1">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7" name="Text Placeholder 7">
            <a:extLst>
              <a:ext uri="{FF2B5EF4-FFF2-40B4-BE49-F238E27FC236}">
                <a16:creationId xmlns:a16="http://schemas.microsoft.com/office/drawing/2014/main" id="{940106B2-6D6A-4259-8BA0-0125B364EC05}"/>
              </a:ext>
            </a:extLst>
          </p:cNvPr>
          <p:cNvSpPr>
            <a:spLocks noGrp="1"/>
          </p:cNvSpPr>
          <p:nvPr userDrawn="1">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1B70981C-E501-41D9-8AA7-B0E15727193A}"/>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50763209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1">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D73E587B-BC04-42DC-A4EF-2CC475C6A5C8}"/>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D2C2960A-AA3B-4F46-8F55-34486B85F732}"/>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960DAAB6-4D69-423C-909B-54F0721297C8}"/>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42468766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2">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rgbClr val="7F3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52EA1892-DDDF-4DC5-B5DB-739225D3958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A72E0E68-3023-481E-841C-0773012E9BBC}"/>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A01935D7-EFFE-4385-A4CC-D9AA9A675E95}"/>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47050062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0C87D-386C-4EC8-B1A1-67B320BCF5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0527" y="1298077"/>
            <a:ext cx="4478073" cy="5559924"/>
          </a:xfrm>
          <a:prstGeom prst="rect">
            <a:avLst/>
          </a:prstGeom>
        </p:spPr>
      </p:pic>
      <p:sp>
        <p:nvSpPr>
          <p:cNvPr id="9" name="Content Placeholder 8">
            <a:extLst>
              <a:ext uri="{FF2B5EF4-FFF2-40B4-BE49-F238E27FC236}">
                <a16:creationId xmlns:a16="http://schemas.microsoft.com/office/drawing/2014/main" id="{9300D0F3-687E-4EC3-97D7-6995822FE3D2}"/>
              </a:ext>
            </a:extLst>
          </p:cNvPr>
          <p:cNvSpPr>
            <a:spLocks noGrp="1"/>
          </p:cNvSpPr>
          <p:nvPr>
            <p:ph sz="quarter" idx="12" hasCustomPrompt="1"/>
          </p:nvPr>
        </p:nvSpPr>
        <p:spPr>
          <a:xfrm>
            <a:off x="627063" y="1573212"/>
            <a:ext cx="3882184" cy="5021988"/>
          </a:xfrm>
        </p:spPr>
        <p:txBody>
          <a:bodyPr>
            <a:normAutofit/>
          </a:bodyPr>
          <a:lstStyle>
            <a:lvl1pPr marL="0" indent="0">
              <a:buNone/>
              <a:defRPr sz="2200">
                <a:latin typeface="+mj-lt"/>
              </a:defRPr>
            </a:lvl1pPr>
          </a:lstStyle>
          <a:p>
            <a:pPr lvl="0"/>
            <a:r>
              <a:rPr lang="en-GB"/>
              <a:t>Text or graphic content</a:t>
            </a:r>
          </a:p>
        </p:txBody>
      </p:sp>
      <p:sp>
        <p:nvSpPr>
          <p:cNvPr id="11" name="Content Placeholder 10">
            <a:extLst>
              <a:ext uri="{FF2B5EF4-FFF2-40B4-BE49-F238E27FC236}">
                <a16:creationId xmlns:a16="http://schemas.microsoft.com/office/drawing/2014/main" id="{77077672-88C5-4317-A84F-AB1D89C121CF}"/>
              </a:ext>
            </a:extLst>
          </p:cNvPr>
          <p:cNvSpPr>
            <a:spLocks noGrp="1"/>
          </p:cNvSpPr>
          <p:nvPr>
            <p:ph sz="quarter" idx="13" hasCustomPrompt="1"/>
          </p:nvPr>
        </p:nvSpPr>
        <p:spPr>
          <a:xfrm>
            <a:off x="5105400" y="1573212"/>
            <a:ext cx="6751638" cy="5021263"/>
          </a:xfrm>
        </p:spPr>
        <p:txBody>
          <a:bodyPr/>
          <a:lstStyle>
            <a:lvl1pPr marL="0" indent="0">
              <a:buNone/>
              <a:defRPr/>
            </a:lvl1pPr>
          </a:lstStyle>
          <a:p>
            <a:pPr lvl="0"/>
            <a:r>
              <a:rPr lang="en-GB"/>
              <a:t>Text or graphic content</a:t>
            </a:r>
          </a:p>
        </p:txBody>
      </p:sp>
      <p:sp>
        <p:nvSpPr>
          <p:cNvPr id="7" name="Text Placeholder 5">
            <a:extLst>
              <a:ext uri="{FF2B5EF4-FFF2-40B4-BE49-F238E27FC236}">
                <a16:creationId xmlns:a16="http://schemas.microsoft.com/office/drawing/2014/main" id="{D0B42E6E-7732-4777-98C3-B4277D5CA8BB}"/>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0" name="Text Placeholder 7">
            <a:extLst>
              <a:ext uri="{FF2B5EF4-FFF2-40B4-BE49-F238E27FC236}">
                <a16:creationId xmlns:a16="http://schemas.microsoft.com/office/drawing/2014/main" id="{EC76F0FF-2403-4095-9DC7-CB2537552F69}"/>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5BD374FC-E731-4A3E-A324-04693AE9E9C1}"/>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57868419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029614494"/>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Exclaimer Big Header Blue-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8" name="Text Placeholder 7">
            <a:extLst>
              <a:ext uri="{FF2B5EF4-FFF2-40B4-BE49-F238E27FC236}">
                <a16:creationId xmlns:a16="http://schemas.microsoft.com/office/drawing/2014/main" id="{E1DB38FB-A404-411F-9645-CB6E9E334528}"/>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D19E7D48-7257-42AD-AABF-D75C4DBFAB55}"/>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5140316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9979ED-F518-4F75-800C-07D491B6E4E2}"/>
              </a:ext>
            </a:extLst>
          </p:cNvPr>
          <p:cNvSpPr>
            <a:spLocks noGrp="1"/>
          </p:cNvSpPr>
          <p:nvPr>
            <p:ph idx="1"/>
          </p:nvPr>
        </p:nvSpPr>
        <p:spPr>
          <a:xfrm>
            <a:off x="235570" y="1610451"/>
            <a:ext cx="11621467" cy="4985792"/>
          </a:xfrm>
        </p:spPr>
        <p:txBody>
          <a:bodyPr/>
          <a:lstStyle>
            <a:lvl1pPr>
              <a:defRPr sz="1800"/>
            </a:lvl1pPr>
            <a:lvl2pPr>
              <a:defRPr sz="1600"/>
            </a:lvl2pPr>
            <a:lvl3pPr>
              <a:defRPr sz="1400"/>
            </a:lvl3pPr>
            <a:lvl4pPr>
              <a:defRPr sz="13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5">
            <a:extLst>
              <a:ext uri="{FF2B5EF4-FFF2-40B4-BE49-F238E27FC236}">
                <a16:creationId xmlns:a16="http://schemas.microsoft.com/office/drawing/2014/main" id="{ED546E5C-D8FA-4553-B27B-F1FEFE25F536}"/>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6" name="Text Placeholder 7">
            <a:extLst>
              <a:ext uri="{FF2B5EF4-FFF2-40B4-BE49-F238E27FC236}">
                <a16:creationId xmlns:a16="http://schemas.microsoft.com/office/drawing/2014/main" id="{5223F72D-DAC2-472B-8E8B-9486629652C4}"/>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69FE947A-5EE8-4411-97A0-B0051A421ECC}"/>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97968312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Exclaimer Big Header Blue - Two Conte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48D899-7B47-42A6-A543-6743D3A411D0}"/>
              </a:ext>
            </a:extLst>
          </p:cNvPr>
          <p:cNvSpPr>
            <a:spLocks noGrp="1"/>
          </p:cNvSpPr>
          <p:nvPr>
            <p:ph sz="half" idx="1"/>
          </p:nvPr>
        </p:nvSpPr>
        <p:spPr>
          <a:xfrm>
            <a:off x="233999" y="1609199"/>
            <a:ext cx="5536345" cy="49870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09D6E95-5383-462F-89CF-337AFA3C1270}"/>
              </a:ext>
            </a:extLst>
          </p:cNvPr>
          <p:cNvSpPr>
            <a:spLocks noGrp="1"/>
          </p:cNvSpPr>
          <p:nvPr>
            <p:ph sz="half" idx="2"/>
          </p:nvPr>
        </p:nvSpPr>
        <p:spPr>
          <a:xfrm>
            <a:off x="6421658" y="1609200"/>
            <a:ext cx="5435380" cy="4987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7619464C-7C5E-4D1B-BB3A-5F96D2384FC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7" name="Text Placeholder 7">
            <a:extLst>
              <a:ext uri="{FF2B5EF4-FFF2-40B4-BE49-F238E27FC236}">
                <a16:creationId xmlns:a16="http://schemas.microsoft.com/office/drawing/2014/main" id="{75DA16AC-4666-4473-9E14-B24B487E006E}"/>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C832D1E5-4277-497F-898E-9E8B528842D8}"/>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70810507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wo">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6267651" y="1681163"/>
            <a:ext cx="5589386"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1159102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522216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6312310" y="1720328"/>
            <a:ext cx="5496600" cy="394336"/>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6421202" y="2422552"/>
            <a:ext cx="5222158"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5589386"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5658341"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5496811" cy="399600"/>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4" name="Text Placeholder 5">
            <a:extLst>
              <a:ext uri="{FF2B5EF4-FFF2-40B4-BE49-F238E27FC236}">
                <a16:creationId xmlns:a16="http://schemas.microsoft.com/office/drawing/2014/main" id="{98EB201C-AE11-4653-B44E-0B09B7A506A1}"/>
              </a:ext>
            </a:extLst>
          </p:cNvPr>
          <p:cNvSpPr>
            <a:spLocks noGrp="1"/>
          </p:cNvSpPr>
          <p:nvPr userDrawn="1">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7" name="Text Placeholder 7">
            <a:extLst>
              <a:ext uri="{FF2B5EF4-FFF2-40B4-BE49-F238E27FC236}">
                <a16:creationId xmlns:a16="http://schemas.microsoft.com/office/drawing/2014/main" id="{940106B2-6D6A-4259-8BA0-0125B364EC05}"/>
              </a:ext>
            </a:extLst>
          </p:cNvPr>
          <p:cNvSpPr>
            <a:spLocks noGrp="1"/>
          </p:cNvSpPr>
          <p:nvPr userDrawn="1">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1B70981C-E501-41D9-8AA7-B0E15727193A}"/>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81738505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1"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603756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1">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D73E587B-BC04-42DC-A4EF-2CC475C6A5C8}"/>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D2C2960A-AA3B-4F46-8F55-34486B85F732}"/>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960DAAB6-4D69-423C-909B-54F0721297C8}"/>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423136183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2">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rgbClr val="7F3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52EA1892-DDDF-4DC5-B5DB-739225D3958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A72E0E68-3023-481E-841C-0773012E9BBC}"/>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A01935D7-EFFE-4385-A4CC-D9AA9A675E95}"/>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2943781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0C87D-386C-4EC8-B1A1-67B320BCF5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0527" y="1298077"/>
            <a:ext cx="4478073" cy="5559924"/>
          </a:xfrm>
          <a:prstGeom prst="rect">
            <a:avLst/>
          </a:prstGeom>
        </p:spPr>
      </p:pic>
      <p:sp>
        <p:nvSpPr>
          <p:cNvPr id="9" name="Content Placeholder 8">
            <a:extLst>
              <a:ext uri="{FF2B5EF4-FFF2-40B4-BE49-F238E27FC236}">
                <a16:creationId xmlns:a16="http://schemas.microsoft.com/office/drawing/2014/main" id="{9300D0F3-687E-4EC3-97D7-6995822FE3D2}"/>
              </a:ext>
            </a:extLst>
          </p:cNvPr>
          <p:cNvSpPr>
            <a:spLocks noGrp="1"/>
          </p:cNvSpPr>
          <p:nvPr>
            <p:ph sz="quarter" idx="12" hasCustomPrompt="1"/>
          </p:nvPr>
        </p:nvSpPr>
        <p:spPr>
          <a:xfrm>
            <a:off x="627063" y="1573212"/>
            <a:ext cx="3882184" cy="5021988"/>
          </a:xfrm>
        </p:spPr>
        <p:txBody>
          <a:bodyPr>
            <a:normAutofit/>
          </a:bodyPr>
          <a:lstStyle>
            <a:lvl1pPr marL="0" indent="0">
              <a:buNone/>
              <a:defRPr sz="2200">
                <a:latin typeface="+mj-lt"/>
              </a:defRPr>
            </a:lvl1pPr>
          </a:lstStyle>
          <a:p>
            <a:pPr lvl="0"/>
            <a:r>
              <a:rPr lang="en-GB"/>
              <a:t>Text or graphic content</a:t>
            </a:r>
          </a:p>
        </p:txBody>
      </p:sp>
      <p:sp>
        <p:nvSpPr>
          <p:cNvPr id="11" name="Content Placeholder 10">
            <a:extLst>
              <a:ext uri="{FF2B5EF4-FFF2-40B4-BE49-F238E27FC236}">
                <a16:creationId xmlns:a16="http://schemas.microsoft.com/office/drawing/2014/main" id="{77077672-88C5-4317-A84F-AB1D89C121CF}"/>
              </a:ext>
            </a:extLst>
          </p:cNvPr>
          <p:cNvSpPr>
            <a:spLocks noGrp="1"/>
          </p:cNvSpPr>
          <p:nvPr>
            <p:ph sz="quarter" idx="13" hasCustomPrompt="1"/>
          </p:nvPr>
        </p:nvSpPr>
        <p:spPr>
          <a:xfrm>
            <a:off x="5105400" y="1573212"/>
            <a:ext cx="6751638" cy="5021263"/>
          </a:xfrm>
        </p:spPr>
        <p:txBody>
          <a:bodyPr/>
          <a:lstStyle>
            <a:lvl1pPr marL="0" indent="0">
              <a:buNone/>
              <a:defRPr/>
            </a:lvl1pPr>
          </a:lstStyle>
          <a:p>
            <a:pPr lvl="0"/>
            <a:r>
              <a:rPr lang="en-GB"/>
              <a:t>Text or graphic content</a:t>
            </a:r>
          </a:p>
        </p:txBody>
      </p:sp>
      <p:sp>
        <p:nvSpPr>
          <p:cNvPr id="7" name="Text Placeholder 5">
            <a:extLst>
              <a:ext uri="{FF2B5EF4-FFF2-40B4-BE49-F238E27FC236}">
                <a16:creationId xmlns:a16="http://schemas.microsoft.com/office/drawing/2014/main" id="{D0B42E6E-7732-4777-98C3-B4277D5CA8BB}"/>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0" name="Text Placeholder 7">
            <a:extLst>
              <a:ext uri="{FF2B5EF4-FFF2-40B4-BE49-F238E27FC236}">
                <a16:creationId xmlns:a16="http://schemas.microsoft.com/office/drawing/2014/main" id="{EC76F0FF-2403-4095-9DC7-CB2537552F69}"/>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5BD374FC-E731-4A3E-A324-04693AE9E9C1}"/>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10820924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1A1A1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8F86527F-B7BB-AF49-9D34-D1BF54FEAE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pic>
        <p:nvPicPr>
          <p:cNvPr id="7" name="Picture 6">
            <a:extLst>
              <a:ext uri="{FF2B5EF4-FFF2-40B4-BE49-F238E27FC236}">
                <a16:creationId xmlns:a16="http://schemas.microsoft.com/office/drawing/2014/main" id="{5EE30564-C64B-8E46-9139-9003B0DD2FE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343525" y="0"/>
            <a:ext cx="6848475" cy="6858000"/>
          </a:xfrm>
          <a:prstGeom prst="rect">
            <a:avLst/>
          </a:prstGeom>
        </p:spPr>
      </p:pic>
    </p:spTree>
    <p:extLst>
      <p:ext uri="{BB962C8B-B14F-4D97-AF65-F5344CB8AC3E}">
        <p14:creationId xmlns:p14="http://schemas.microsoft.com/office/powerpoint/2010/main" val="1646817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71763"/>
            <a:ext cx="4167887" cy="861774"/>
          </a:xfrm>
        </p:spPr>
        <p:txBody>
          <a:bodyPr anchor="b" anchorCtr="0">
            <a:spAutoFit/>
          </a:bodyPr>
          <a:lstStyle>
            <a:lvl1pPr>
              <a:defRPr>
                <a:solidFill>
                  <a:srgbClr val="00000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5"/>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5343525" y="-32320"/>
            <a:ext cx="6848476" cy="6890320"/>
          </a:xfrm>
          <a:prstGeom prst="rect">
            <a:avLst/>
          </a:prstGeom>
        </p:spPr>
      </p:pic>
    </p:spTree>
    <p:extLst>
      <p:ext uri="{BB962C8B-B14F-4D97-AF65-F5344CB8AC3E}">
        <p14:creationId xmlns:p14="http://schemas.microsoft.com/office/powerpoint/2010/main" val="218172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719895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4153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246221"/>
          </a:xfr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C4B60698-9D0C-2245-AB54-408320A046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283297" y="281709"/>
            <a:ext cx="2440148" cy="902855"/>
          </a:xfrm>
          <a:prstGeom prst="rect">
            <a:avLst/>
          </a:prstGeom>
        </p:spPr>
      </p:pic>
    </p:spTree>
    <p:extLst>
      <p:ext uri="{BB962C8B-B14F-4D97-AF65-F5344CB8AC3E}">
        <p14:creationId xmlns:p14="http://schemas.microsoft.com/office/powerpoint/2010/main" val="191622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12192001" cy="6858001"/>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1A0A0744-85F1-0F43-8CD0-F540C13B0A7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197020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787608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194137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599133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600" indent="0">
              <a:buNone/>
              <a:defRPr sz="1600">
                <a:solidFill>
                  <a:srgbClr val="000000"/>
                </a:solidFill>
              </a:defRPr>
            </a:lvl2pPr>
            <a:lvl3pPr marL="457200" indent="0">
              <a:buNone/>
              <a:defRPr sz="1400">
                <a:solidFill>
                  <a:srgbClr val="000000"/>
                </a:solidFill>
              </a:defRPr>
            </a:lvl3pPr>
            <a:lvl4pPr marL="685800" indent="0">
              <a:buNone/>
              <a:defRPr sz="1200">
                <a:solidFill>
                  <a:srgbClr val="000000"/>
                </a:solidFill>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380242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0838522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004803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49"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201224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64509982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193783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071131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79332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53020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539673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52176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82057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672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5387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3418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4819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9942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76104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92133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41834995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66876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09978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868659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56253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63452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5292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0925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4362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80097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92769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77881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357254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85726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07537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41871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92002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4514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58741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3523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244F-10FD-4F39-A0CF-C217AD8FE2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C62478-19C1-4D9C-B03E-ECF5F355A1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8CD6A-0DD7-4174-B104-9928E87E07B5}"/>
              </a:ext>
            </a:extLst>
          </p:cNvPr>
          <p:cNvSpPr>
            <a:spLocks noGrp="1"/>
          </p:cNvSpPr>
          <p:nvPr>
            <p:ph type="dt" sz="half" idx="10"/>
          </p:nvPr>
        </p:nvSpPr>
        <p:spPr/>
        <p:txBody>
          <a:bodyPr/>
          <a:lstStyle/>
          <a:p>
            <a:fld id="{19B69489-D2D2-493C-8B55-0DB90C8F1861}" type="datetimeFigureOut">
              <a:rPr lang="en-US" smtClean="0"/>
              <a:t>9/30/2022</a:t>
            </a:fld>
            <a:endParaRPr lang="en-US"/>
          </a:p>
        </p:txBody>
      </p:sp>
      <p:sp>
        <p:nvSpPr>
          <p:cNvPr id="5" name="Footer Placeholder 4">
            <a:extLst>
              <a:ext uri="{FF2B5EF4-FFF2-40B4-BE49-F238E27FC236}">
                <a16:creationId xmlns:a16="http://schemas.microsoft.com/office/drawing/2014/main" id="{E1A4FA19-1DBA-4540-B1C8-5A99A0A2FB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A223BE-B62E-4240-AB05-A7C381CF4BC4}"/>
              </a:ext>
            </a:extLst>
          </p:cNvPr>
          <p:cNvSpPr>
            <a:spLocks noGrp="1"/>
          </p:cNvSpPr>
          <p:nvPr>
            <p:ph type="sldNum" sz="quarter" idx="12"/>
          </p:nvPr>
        </p:nvSpPr>
        <p:spPr/>
        <p:txBody>
          <a:bodyPr/>
          <a:lstStyle/>
          <a:p>
            <a:fld id="{FD63C700-02BB-4FCE-BF7F-10C1A2657734}" type="slidenum">
              <a:rPr lang="en-US" smtClean="0"/>
              <a:t>‹#›</a:t>
            </a:fld>
            <a:endParaRPr lang="en-US"/>
          </a:p>
        </p:txBody>
      </p:sp>
    </p:spTree>
    <p:extLst>
      <p:ext uri="{BB962C8B-B14F-4D97-AF65-F5344CB8AC3E}">
        <p14:creationId xmlns:p14="http://schemas.microsoft.com/office/powerpoint/2010/main" val="353971247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602254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C7F09C-F2F7-4A08-8B38-AED118EA0F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MS logo gray - EMF" descr="Microsoft logo, gray text version">
            <a:extLst>
              <a:ext uri="{FF2B5EF4-FFF2-40B4-BE49-F238E27FC236}">
                <a16:creationId xmlns:a16="http://schemas.microsoft.com/office/drawing/2014/main" id="{2072943C-F363-45F4-AAA4-3850AB55083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0" y="588962"/>
            <a:ext cx="1366440" cy="292608"/>
          </a:xfrm>
          <a:prstGeom prst="rect">
            <a:avLst/>
          </a:prstGeom>
        </p:spPr>
      </p:pic>
      <p:pic>
        <p:nvPicPr>
          <p:cNvPr id="7" name="Picture 6" descr="Microsoft Build">
            <a:extLst>
              <a:ext uri="{FF2B5EF4-FFF2-40B4-BE49-F238E27FC236}">
                <a16:creationId xmlns:a16="http://schemas.microsoft.com/office/drawing/2014/main" id="{F29F77A0-574A-4038-B732-B5FBC7C34F5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355" y="2087764"/>
            <a:ext cx="4724809" cy="2682472"/>
          </a:xfrm>
          <a:prstGeom prst="rect">
            <a:avLst/>
          </a:prstGeom>
        </p:spPr>
      </p:pic>
    </p:spTree>
    <p:extLst>
      <p:ext uri="{BB962C8B-B14F-4D97-AF65-F5344CB8AC3E}">
        <p14:creationId xmlns:p14="http://schemas.microsoft.com/office/powerpoint/2010/main" val="350360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2024A47-A161-4110-874D-56D41EEAC29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1675822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3" name="MS logo gray - EMF" descr="Microsoft logo, gray text version">
            <a:extLst>
              <a:ext uri="{FF2B5EF4-FFF2-40B4-BE49-F238E27FC236}">
                <a16:creationId xmlns:a16="http://schemas.microsoft.com/office/drawing/2014/main" id="{19AC9154-3543-44C0-910D-76F63D09239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8962"/>
            <a:ext cx="1366440" cy="292608"/>
          </a:xfrm>
          <a:prstGeom prst="rect">
            <a:avLst/>
          </a:prstGeom>
        </p:spPr>
      </p:pic>
    </p:spTree>
    <p:extLst>
      <p:ext uri="{BB962C8B-B14F-4D97-AF65-F5344CB8AC3E}">
        <p14:creationId xmlns:p14="http://schemas.microsoft.com/office/powerpoint/2010/main" val="1659357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07761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00050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74397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23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67553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482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612374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3366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282196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F9C90ED-F131-4719-858B-5EDF28356E0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3258202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23434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224628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55201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79928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61776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26061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58673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399085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6639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74724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1734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86258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F1D4235B-F3B7-4072-B6CA-EA27FB3DA32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1645959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0699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05506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07854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527924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33249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78504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69685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18478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8643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23902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rgbClr val="D83B0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584378196"/>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12244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0472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89242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819374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254285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936815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133020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561398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291630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98156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236200371"/>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6543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1354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718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901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72488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086971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087524"/>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lang="en-US" sz="4000" b="0" kern="1200" cap="none" spc="-50" baseline="0" dirty="0">
                <a:ln w="3175">
                  <a:noFill/>
                </a:ln>
                <a:solidFill>
                  <a:schemeClr val="bg1">
                    <a:lumMod val="65000"/>
                    <a:lumOff val="35000"/>
                  </a:schemeClr>
                </a:solidFill>
                <a:effectLst/>
                <a:latin typeface="Segoe UI Black" panose="020B0A02040204020203" pitchFamily="34" charset="0"/>
                <a:ea typeface="Segoe UI Black" panose="020B0A02040204020203" pitchFamily="34" charset="0"/>
                <a:cs typeface="Segoe UI" pitchFamily="34" charset="0"/>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58798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cSld name="Sub-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23839" y="1126089"/>
            <a:ext cx="11133641" cy="4605822"/>
          </a:xfrm>
        </p:spPr>
        <p:txBody>
          <a:bodyPr anchor="ctr"/>
          <a:lstStyle>
            <a:lvl1pPr marL="0" indent="0">
              <a:spcBef>
                <a:spcPts val="0"/>
              </a:spcBef>
              <a:spcAft>
                <a:spcPts val="1800"/>
              </a:spcAft>
              <a:buNone/>
              <a:defRPr sz="4400" spc="0" baseline="0">
                <a:solidFill>
                  <a:schemeClr val="bg2">
                    <a:lumMod val="50000"/>
                  </a:schemeClr>
                </a:solidFill>
                <a:latin typeface="Segoe UI Semilight" panose="020B0402040204020203" pitchFamily="34" charset="0"/>
                <a:cs typeface="Segoe UI Semilight" panose="020B0402040204020203" pitchFamily="34" charset="0"/>
              </a:defRPr>
            </a:lvl1pPr>
            <a:lvl2pPr marL="0" indent="0">
              <a:spcBef>
                <a:spcPts val="0"/>
              </a:spcBef>
              <a:spcAft>
                <a:spcPts val="1800"/>
              </a:spcAft>
              <a:buNone/>
              <a:defRPr sz="2400" spc="0" baseline="0">
                <a:solidFill>
                  <a:schemeClr val="bg2">
                    <a:lumMod val="50000"/>
                  </a:schemeClr>
                </a:solidFill>
                <a:latin typeface="Segoe UI Semilight" panose="020B0402040204020203" pitchFamily="34" charset="0"/>
                <a:cs typeface="Segoe UI Semilight" panose="020B0402040204020203" pitchFamily="34" charset="0"/>
              </a:defRPr>
            </a:lvl2pPr>
            <a:lvl3pPr marL="461963" indent="0">
              <a:spcBef>
                <a:spcPts val="0"/>
              </a:spcBef>
              <a:spcAft>
                <a:spcPts val="1200"/>
              </a:spcAft>
              <a:buNone/>
              <a:defRPr sz="1600" spc="0" baseline="0">
                <a:solidFill>
                  <a:schemeClr val="bg2">
                    <a:lumMod val="50000"/>
                  </a:schemeClr>
                </a:solidFill>
                <a:latin typeface="+mj-lt"/>
              </a:defRPr>
            </a:lvl3pPr>
            <a:lvl4pPr marL="461963" indent="0">
              <a:spcBef>
                <a:spcPts val="0"/>
              </a:spcBef>
              <a:spcAft>
                <a:spcPts val="1200"/>
              </a:spcAft>
              <a:buNone/>
              <a:defRPr sz="1600" spc="0" baseline="0">
                <a:solidFill>
                  <a:schemeClr val="bg2">
                    <a:lumMod val="50000"/>
                  </a:schemeClr>
                </a:solidFill>
                <a:latin typeface="+mj-lt"/>
              </a:defRPr>
            </a:lvl4pPr>
            <a:lvl5pPr marL="461963" indent="0">
              <a:spcBef>
                <a:spcPts val="0"/>
              </a:spcBef>
              <a:spcAft>
                <a:spcPts val="1200"/>
              </a:spcAft>
              <a:buNone/>
              <a:defRPr sz="1600" spc="0" baseline="0">
                <a:solidFill>
                  <a:schemeClr val="bg2">
                    <a:lumMod val="50000"/>
                  </a:schemeClr>
                </a:solidFill>
                <a:latin typeface="+mj-lt"/>
              </a:defRPr>
            </a:lvl5pPr>
          </a:lstStyle>
          <a:p>
            <a:pPr lvl="0"/>
            <a:r>
              <a:rPr lang="en-US"/>
              <a:t>Click to edit Master text styles</a:t>
            </a:r>
          </a:p>
          <a:p>
            <a:pPr lvl="1"/>
            <a:r>
              <a:rPr lang="en-US"/>
              <a:t>Second level</a:t>
            </a:r>
          </a:p>
        </p:txBody>
      </p:sp>
      <p:sp>
        <p:nvSpPr>
          <p:cNvPr id="4" name="Content Placeholder 2"/>
          <p:cNvSpPr>
            <a:spLocks noGrp="1"/>
          </p:cNvSpPr>
          <p:nvPr>
            <p:ph idx="10" hasCustomPrompt="1"/>
          </p:nvPr>
        </p:nvSpPr>
        <p:spPr>
          <a:xfrm>
            <a:off x="530563" y="430831"/>
            <a:ext cx="11133641" cy="399487"/>
          </a:xfrm>
        </p:spPr>
        <p:txBody>
          <a:bodyPr anchor="t"/>
          <a:lstStyle>
            <a:lvl1pPr marL="0" indent="0">
              <a:spcBef>
                <a:spcPts val="0"/>
              </a:spcBef>
              <a:spcAft>
                <a:spcPts val="1200"/>
              </a:spcAft>
              <a:buNone/>
              <a:defRPr sz="2000" spc="0" baseline="0">
                <a:solidFill>
                  <a:schemeClr val="accent1"/>
                </a:solidFill>
                <a:latin typeface="Segoe UI Semibold" panose="020B0702040204020203" pitchFamily="34" charset="0"/>
                <a:cs typeface="Segoe UI Semibold" panose="020B0702040204020203" pitchFamily="34" charset="0"/>
              </a:defRPr>
            </a:lvl1pPr>
            <a:lvl2pPr marL="0" indent="0">
              <a:spcBef>
                <a:spcPts val="0"/>
              </a:spcBef>
              <a:spcAft>
                <a:spcPts val="1200"/>
              </a:spcAft>
              <a:buNone/>
              <a:defRPr sz="2000" spc="0" baseline="0">
                <a:solidFill>
                  <a:schemeClr val="bg1">
                    <a:lumMod val="50000"/>
                  </a:schemeClr>
                </a:solidFill>
                <a:latin typeface="+mj-lt"/>
              </a:defRPr>
            </a:lvl2pPr>
            <a:lvl3pPr marL="461963" indent="0">
              <a:spcBef>
                <a:spcPts val="0"/>
              </a:spcBef>
              <a:spcAft>
                <a:spcPts val="1200"/>
              </a:spcAft>
              <a:buNone/>
              <a:defRPr sz="1600" spc="0" baseline="0">
                <a:solidFill>
                  <a:schemeClr val="bg2">
                    <a:lumMod val="50000"/>
                  </a:schemeClr>
                </a:solidFill>
                <a:latin typeface="+mj-lt"/>
              </a:defRPr>
            </a:lvl3pPr>
            <a:lvl4pPr marL="461963" indent="0">
              <a:spcBef>
                <a:spcPts val="0"/>
              </a:spcBef>
              <a:spcAft>
                <a:spcPts val="1200"/>
              </a:spcAft>
              <a:buNone/>
              <a:defRPr sz="1600" spc="0" baseline="0">
                <a:solidFill>
                  <a:schemeClr val="bg2">
                    <a:lumMod val="50000"/>
                  </a:schemeClr>
                </a:solidFill>
                <a:latin typeface="+mj-lt"/>
              </a:defRPr>
            </a:lvl4pPr>
            <a:lvl5pPr marL="461963" indent="0">
              <a:spcBef>
                <a:spcPts val="0"/>
              </a:spcBef>
              <a:spcAft>
                <a:spcPts val="1200"/>
              </a:spcAft>
              <a:buNone/>
              <a:defRPr sz="1600" spc="0" baseline="0">
                <a:solidFill>
                  <a:schemeClr val="bg2">
                    <a:lumMod val="50000"/>
                  </a:schemeClr>
                </a:solidFill>
                <a:latin typeface="+mj-lt"/>
              </a:defRPr>
            </a:lvl5pPr>
          </a:lstStyle>
          <a:p>
            <a:pPr lvl="0"/>
            <a:r>
              <a:rPr lang="en-US"/>
              <a:t> </a:t>
            </a:r>
          </a:p>
        </p:txBody>
      </p:sp>
      <p:sp>
        <p:nvSpPr>
          <p:cNvPr id="5" name="Rectangle 4">
            <a:extLst>
              <a:ext uri="{FF2B5EF4-FFF2-40B4-BE49-F238E27FC236}">
                <a16:creationId xmlns:a16="http://schemas.microsoft.com/office/drawing/2014/main" id="{5BE1F37C-F452-4AC3-A5D9-A6762B220C28}"/>
              </a:ext>
            </a:extLst>
          </p:cNvPr>
          <p:cNvSpPr/>
          <p:nvPr userDrawn="1"/>
        </p:nvSpPr>
        <p:spPr bwMode="auto">
          <a:xfrm>
            <a:off x="0" y="302607"/>
            <a:ext cx="70852" cy="5277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562705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a:t>Insert page title (sentence case)</a:t>
            </a:r>
            <a:endParaRPr lang="en-US"/>
          </a:p>
        </p:txBody>
      </p:sp>
      <p:sp>
        <p:nvSpPr>
          <p:cNvPr id="4" name="Text Placeholder 2"/>
          <p:cNvSpPr>
            <a:spLocks noGrp="1"/>
          </p:cNvSpPr>
          <p:nvPr>
            <p:ph idx="1"/>
          </p:nvPr>
        </p:nvSpPr>
        <p:spPr bwMode="gray">
          <a:xfrm>
            <a:off x="503870" y="1620001"/>
            <a:ext cx="11183564" cy="4230235"/>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90630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rgbClr val="D83B0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112377870"/>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869" y="3090446"/>
            <a:ext cx="11182288" cy="677108"/>
          </a:xfrm>
        </p:spPr>
        <p:txBody>
          <a:bodyPr anchor="ctr" anchorCtr="0">
            <a:noAutofit/>
          </a:bodyPr>
          <a:lstStyle>
            <a:lvl1pPr>
              <a:defRPr sz="4399">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1747635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244F-10FD-4F39-A0CF-C217AD8FE2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C62478-19C1-4D9C-B03E-ECF5F355A1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8CD6A-0DD7-4174-B104-9928E87E07B5}"/>
              </a:ext>
            </a:extLst>
          </p:cNvPr>
          <p:cNvSpPr>
            <a:spLocks noGrp="1"/>
          </p:cNvSpPr>
          <p:nvPr>
            <p:ph type="dt" sz="half" idx="10"/>
          </p:nvPr>
        </p:nvSpPr>
        <p:spPr/>
        <p:txBody>
          <a:bodyPr/>
          <a:lstStyle/>
          <a:p>
            <a:fld id="{19B69489-D2D2-493C-8B55-0DB90C8F1861}" type="datetimeFigureOut">
              <a:rPr lang="en-US" smtClean="0"/>
              <a:t>9/30/2022</a:t>
            </a:fld>
            <a:endParaRPr lang="en-US"/>
          </a:p>
        </p:txBody>
      </p:sp>
      <p:sp>
        <p:nvSpPr>
          <p:cNvPr id="5" name="Footer Placeholder 4">
            <a:extLst>
              <a:ext uri="{FF2B5EF4-FFF2-40B4-BE49-F238E27FC236}">
                <a16:creationId xmlns:a16="http://schemas.microsoft.com/office/drawing/2014/main" id="{E1A4FA19-1DBA-4540-B1C8-5A99A0A2FB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A223BE-B62E-4240-AB05-A7C381CF4BC4}"/>
              </a:ext>
            </a:extLst>
          </p:cNvPr>
          <p:cNvSpPr>
            <a:spLocks noGrp="1"/>
          </p:cNvSpPr>
          <p:nvPr>
            <p:ph type="sldNum" sz="quarter" idx="12"/>
          </p:nvPr>
        </p:nvSpPr>
        <p:spPr/>
        <p:txBody>
          <a:bodyPr/>
          <a:lstStyle/>
          <a:p>
            <a:fld id="{FD63C700-02BB-4FCE-BF7F-10C1A2657734}" type="slidenum">
              <a:rPr lang="en-US" smtClean="0"/>
              <a:t>‹#›</a:t>
            </a:fld>
            <a:endParaRPr lang="en-US"/>
          </a:p>
        </p:txBody>
      </p:sp>
    </p:spTree>
    <p:extLst>
      <p:ext uri="{BB962C8B-B14F-4D97-AF65-F5344CB8AC3E}">
        <p14:creationId xmlns:p14="http://schemas.microsoft.com/office/powerpoint/2010/main" val="3867513974"/>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9265853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1B43-9922-F9F3-8BD6-97DEB3F451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W"/>
          </a:p>
        </p:txBody>
      </p:sp>
      <p:sp>
        <p:nvSpPr>
          <p:cNvPr id="3" name="Subtitle 2">
            <a:extLst>
              <a:ext uri="{FF2B5EF4-FFF2-40B4-BE49-F238E27FC236}">
                <a16:creationId xmlns:a16="http://schemas.microsoft.com/office/drawing/2014/main" id="{72DBA39E-C50C-4E46-E7F6-0D683641E9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W"/>
          </a:p>
        </p:txBody>
      </p:sp>
      <p:sp>
        <p:nvSpPr>
          <p:cNvPr id="4" name="Date Placeholder 3">
            <a:extLst>
              <a:ext uri="{FF2B5EF4-FFF2-40B4-BE49-F238E27FC236}">
                <a16:creationId xmlns:a16="http://schemas.microsoft.com/office/drawing/2014/main" id="{9DF1D0B1-91E0-D3AF-D4FA-2657D08710EB}"/>
              </a:ext>
            </a:extLst>
          </p:cNvPr>
          <p:cNvSpPr>
            <a:spLocks noGrp="1"/>
          </p:cNvSpPr>
          <p:nvPr>
            <p:ph type="dt" sz="half" idx="10"/>
          </p:nvPr>
        </p:nvSpPr>
        <p:spPr/>
        <p:txBody>
          <a:bodyPr/>
          <a:lstStyle/>
          <a:p>
            <a:fld id="{4F0CECE9-2725-6144-920F-90BA029F8274}" type="datetimeFigureOut">
              <a:rPr lang="en-TW" smtClean="0"/>
              <a:t>09/30/2022</a:t>
            </a:fld>
            <a:endParaRPr lang="en-TW"/>
          </a:p>
        </p:txBody>
      </p:sp>
      <p:sp>
        <p:nvSpPr>
          <p:cNvPr id="5" name="Footer Placeholder 4">
            <a:extLst>
              <a:ext uri="{FF2B5EF4-FFF2-40B4-BE49-F238E27FC236}">
                <a16:creationId xmlns:a16="http://schemas.microsoft.com/office/drawing/2014/main" id="{2D926911-B299-0D59-ADCA-2D32CA14AB52}"/>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071F006F-EEDE-D48C-FE3C-31E1B82D2BB2}"/>
              </a:ext>
            </a:extLst>
          </p:cNvPr>
          <p:cNvSpPr>
            <a:spLocks noGrp="1"/>
          </p:cNvSpPr>
          <p:nvPr>
            <p:ph type="sldNum" sz="quarter" idx="12"/>
          </p:nvPr>
        </p:nvSpPr>
        <p:spPr/>
        <p:txBody>
          <a:bodyPr/>
          <a:lstStyle/>
          <a:p>
            <a:fld id="{FEB4DFE4-8012-B449-86A4-E7E94AB2734F}" type="slidenum">
              <a:rPr lang="en-TW" smtClean="0"/>
              <a:t>‹#›</a:t>
            </a:fld>
            <a:endParaRPr lang="en-TW"/>
          </a:p>
        </p:txBody>
      </p:sp>
    </p:spTree>
    <p:extLst>
      <p:ext uri="{BB962C8B-B14F-4D97-AF65-F5344CB8AC3E}">
        <p14:creationId xmlns:p14="http://schemas.microsoft.com/office/powerpoint/2010/main" val="3113179259"/>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3B28-F57A-BA9E-B120-4B8B25FE8D60}"/>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F6CBBDEE-63C5-3453-A115-567FB6E26D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74738B23-F74A-291B-801D-74E72CBD9A17}"/>
              </a:ext>
            </a:extLst>
          </p:cNvPr>
          <p:cNvSpPr>
            <a:spLocks noGrp="1"/>
          </p:cNvSpPr>
          <p:nvPr>
            <p:ph type="dt" sz="half" idx="10"/>
          </p:nvPr>
        </p:nvSpPr>
        <p:spPr/>
        <p:txBody>
          <a:bodyPr/>
          <a:lstStyle/>
          <a:p>
            <a:fld id="{4F0CECE9-2725-6144-920F-90BA029F8274}" type="datetimeFigureOut">
              <a:rPr lang="en-TW" smtClean="0"/>
              <a:t>09/30/2022</a:t>
            </a:fld>
            <a:endParaRPr lang="en-TW"/>
          </a:p>
        </p:txBody>
      </p:sp>
      <p:sp>
        <p:nvSpPr>
          <p:cNvPr id="5" name="Footer Placeholder 4">
            <a:extLst>
              <a:ext uri="{FF2B5EF4-FFF2-40B4-BE49-F238E27FC236}">
                <a16:creationId xmlns:a16="http://schemas.microsoft.com/office/drawing/2014/main" id="{F2C53814-5392-EF01-CB27-3BF0CF051D15}"/>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F5B67F31-52F3-22BE-3F58-15F043484EDB}"/>
              </a:ext>
            </a:extLst>
          </p:cNvPr>
          <p:cNvSpPr>
            <a:spLocks noGrp="1"/>
          </p:cNvSpPr>
          <p:nvPr>
            <p:ph type="sldNum" sz="quarter" idx="12"/>
          </p:nvPr>
        </p:nvSpPr>
        <p:spPr/>
        <p:txBody>
          <a:bodyPr/>
          <a:lstStyle/>
          <a:p>
            <a:fld id="{FEB4DFE4-8012-B449-86A4-E7E94AB2734F}" type="slidenum">
              <a:rPr lang="en-TW" smtClean="0"/>
              <a:t>‹#›</a:t>
            </a:fld>
            <a:endParaRPr lang="en-TW"/>
          </a:p>
        </p:txBody>
      </p:sp>
    </p:spTree>
    <p:extLst>
      <p:ext uri="{BB962C8B-B14F-4D97-AF65-F5344CB8AC3E}">
        <p14:creationId xmlns:p14="http://schemas.microsoft.com/office/powerpoint/2010/main" val="2758914268"/>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98610-A473-3EE7-3E31-B975451369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W"/>
          </a:p>
        </p:txBody>
      </p:sp>
      <p:sp>
        <p:nvSpPr>
          <p:cNvPr id="3" name="Text Placeholder 2">
            <a:extLst>
              <a:ext uri="{FF2B5EF4-FFF2-40B4-BE49-F238E27FC236}">
                <a16:creationId xmlns:a16="http://schemas.microsoft.com/office/drawing/2014/main" id="{3CE0FDF3-DA1F-DD51-8FBE-226F268EDF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F4A733-D82C-7F2E-4F48-40F89FDD4F78}"/>
              </a:ext>
            </a:extLst>
          </p:cNvPr>
          <p:cNvSpPr>
            <a:spLocks noGrp="1"/>
          </p:cNvSpPr>
          <p:nvPr>
            <p:ph type="dt" sz="half" idx="10"/>
          </p:nvPr>
        </p:nvSpPr>
        <p:spPr/>
        <p:txBody>
          <a:bodyPr/>
          <a:lstStyle/>
          <a:p>
            <a:fld id="{4F0CECE9-2725-6144-920F-90BA029F8274}" type="datetimeFigureOut">
              <a:rPr lang="en-TW" smtClean="0"/>
              <a:t>09/30/2022</a:t>
            </a:fld>
            <a:endParaRPr lang="en-TW"/>
          </a:p>
        </p:txBody>
      </p:sp>
      <p:sp>
        <p:nvSpPr>
          <p:cNvPr id="5" name="Footer Placeholder 4">
            <a:extLst>
              <a:ext uri="{FF2B5EF4-FFF2-40B4-BE49-F238E27FC236}">
                <a16:creationId xmlns:a16="http://schemas.microsoft.com/office/drawing/2014/main" id="{046E492B-6A04-61FE-643A-19D2C78CD141}"/>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F47331A6-A140-C201-FE9F-C43BA843609D}"/>
              </a:ext>
            </a:extLst>
          </p:cNvPr>
          <p:cNvSpPr>
            <a:spLocks noGrp="1"/>
          </p:cNvSpPr>
          <p:nvPr>
            <p:ph type="sldNum" sz="quarter" idx="12"/>
          </p:nvPr>
        </p:nvSpPr>
        <p:spPr/>
        <p:txBody>
          <a:bodyPr/>
          <a:lstStyle/>
          <a:p>
            <a:fld id="{FEB4DFE4-8012-B449-86A4-E7E94AB2734F}" type="slidenum">
              <a:rPr lang="en-TW" smtClean="0"/>
              <a:t>‹#›</a:t>
            </a:fld>
            <a:endParaRPr lang="en-TW"/>
          </a:p>
        </p:txBody>
      </p:sp>
    </p:spTree>
    <p:extLst>
      <p:ext uri="{BB962C8B-B14F-4D97-AF65-F5344CB8AC3E}">
        <p14:creationId xmlns:p14="http://schemas.microsoft.com/office/powerpoint/2010/main" val="2284555485"/>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69E84-96D7-7913-2A1F-228DB2444F45}"/>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28B359DA-50E5-1EAB-327E-95666B3DBE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B3825F98-0A86-DB6C-B011-7D07BA6883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Date Placeholder 4">
            <a:extLst>
              <a:ext uri="{FF2B5EF4-FFF2-40B4-BE49-F238E27FC236}">
                <a16:creationId xmlns:a16="http://schemas.microsoft.com/office/drawing/2014/main" id="{7B1C58D1-4B08-49D2-6782-B63827768860}"/>
              </a:ext>
            </a:extLst>
          </p:cNvPr>
          <p:cNvSpPr>
            <a:spLocks noGrp="1"/>
          </p:cNvSpPr>
          <p:nvPr>
            <p:ph type="dt" sz="half" idx="10"/>
          </p:nvPr>
        </p:nvSpPr>
        <p:spPr/>
        <p:txBody>
          <a:bodyPr/>
          <a:lstStyle/>
          <a:p>
            <a:fld id="{4F0CECE9-2725-6144-920F-90BA029F8274}" type="datetimeFigureOut">
              <a:rPr lang="en-TW" smtClean="0"/>
              <a:t>09/30/2022</a:t>
            </a:fld>
            <a:endParaRPr lang="en-TW"/>
          </a:p>
        </p:txBody>
      </p:sp>
      <p:sp>
        <p:nvSpPr>
          <p:cNvPr id="6" name="Footer Placeholder 5">
            <a:extLst>
              <a:ext uri="{FF2B5EF4-FFF2-40B4-BE49-F238E27FC236}">
                <a16:creationId xmlns:a16="http://schemas.microsoft.com/office/drawing/2014/main" id="{A2311BA7-56D0-87E9-993D-B1AB42DAB2FB}"/>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CD642728-4580-EF2D-0012-DD7F3CD2DD33}"/>
              </a:ext>
            </a:extLst>
          </p:cNvPr>
          <p:cNvSpPr>
            <a:spLocks noGrp="1"/>
          </p:cNvSpPr>
          <p:nvPr>
            <p:ph type="sldNum" sz="quarter" idx="12"/>
          </p:nvPr>
        </p:nvSpPr>
        <p:spPr/>
        <p:txBody>
          <a:bodyPr/>
          <a:lstStyle/>
          <a:p>
            <a:fld id="{FEB4DFE4-8012-B449-86A4-E7E94AB2734F}" type="slidenum">
              <a:rPr lang="en-TW" smtClean="0"/>
              <a:t>‹#›</a:t>
            </a:fld>
            <a:endParaRPr lang="en-TW"/>
          </a:p>
        </p:txBody>
      </p:sp>
    </p:spTree>
    <p:extLst>
      <p:ext uri="{BB962C8B-B14F-4D97-AF65-F5344CB8AC3E}">
        <p14:creationId xmlns:p14="http://schemas.microsoft.com/office/powerpoint/2010/main" val="4224560452"/>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84469-024A-7286-A23E-174F4AD54FAC}"/>
              </a:ext>
            </a:extLst>
          </p:cNvPr>
          <p:cNvSpPr>
            <a:spLocks noGrp="1"/>
          </p:cNvSpPr>
          <p:nvPr>
            <p:ph type="title"/>
          </p:nvPr>
        </p:nvSpPr>
        <p:spPr>
          <a:xfrm>
            <a:off x="839788" y="365125"/>
            <a:ext cx="10515600" cy="1325563"/>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B479BC29-AC53-31C1-85BB-FA40A3F0BF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5B9F46-9CE3-18C9-AC79-57565B4590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Text Placeholder 4">
            <a:extLst>
              <a:ext uri="{FF2B5EF4-FFF2-40B4-BE49-F238E27FC236}">
                <a16:creationId xmlns:a16="http://schemas.microsoft.com/office/drawing/2014/main" id="{C6563177-FF83-16F0-AF2C-B104500D06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6E23E3-686A-74DF-9848-C93CC6F3C7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7" name="Date Placeholder 6">
            <a:extLst>
              <a:ext uri="{FF2B5EF4-FFF2-40B4-BE49-F238E27FC236}">
                <a16:creationId xmlns:a16="http://schemas.microsoft.com/office/drawing/2014/main" id="{9BE61634-DA0F-CB18-3C52-87935E5933B4}"/>
              </a:ext>
            </a:extLst>
          </p:cNvPr>
          <p:cNvSpPr>
            <a:spLocks noGrp="1"/>
          </p:cNvSpPr>
          <p:nvPr>
            <p:ph type="dt" sz="half" idx="10"/>
          </p:nvPr>
        </p:nvSpPr>
        <p:spPr/>
        <p:txBody>
          <a:bodyPr/>
          <a:lstStyle/>
          <a:p>
            <a:fld id="{4F0CECE9-2725-6144-920F-90BA029F8274}" type="datetimeFigureOut">
              <a:rPr lang="en-TW" smtClean="0"/>
              <a:t>09/30/2022</a:t>
            </a:fld>
            <a:endParaRPr lang="en-TW"/>
          </a:p>
        </p:txBody>
      </p:sp>
      <p:sp>
        <p:nvSpPr>
          <p:cNvPr id="8" name="Footer Placeholder 7">
            <a:extLst>
              <a:ext uri="{FF2B5EF4-FFF2-40B4-BE49-F238E27FC236}">
                <a16:creationId xmlns:a16="http://schemas.microsoft.com/office/drawing/2014/main" id="{2CFB543A-6AEC-8B3E-5855-97260A514134}"/>
              </a:ext>
            </a:extLst>
          </p:cNvPr>
          <p:cNvSpPr>
            <a:spLocks noGrp="1"/>
          </p:cNvSpPr>
          <p:nvPr>
            <p:ph type="ftr" sz="quarter" idx="11"/>
          </p:nvPr>
        </p:nvSpPr>
        <p:spPr/>
        <p:txBody>
          <a:bodyPr/>
          <a:lstStyle/>
          <a:p>
            <a:endParaRPr lang="en-TW"/>
          </a:p>
        </p:txBody>
      </p:sp>
      <p:sp>
        <p:nvSpPr>
          <p:cNvPr id="9" name="Slide Number Placeholder 8">
            <a:extLst>
              <a:ext uri="{FF2B5EF4-FFF2-40B4-BE49-F238E27FC236}">
                <a16:creationId xmlns:a16="http://schemas.microsoft.com/office/drawing/2014/main" id="{EF072B80-B769-DA14-3F94-0613DF17094E}"/>
              </a:ext>
            </a:extLst>
          </p:cNvPr>
          <p:cNvSpPr>
            <a:spLocks noGrp="1"/>
          </p:cNvSpPr>
          <p:nvPr>
            <p:ph type="sldNum" sz="quarter" idx="12"/>
          </p:nvPr>
        </p:nvSpPr>
        <p:spPr/>
        <p:txBody>
          <a:bodyPr/>
          <a:lstStyle/>
          <a:p>
            <a:fld id="{FEB4DFE4-8012-B449-86A4-E7E94AB2734F}" type="slidenum">
              <a:rPr lang="en-TW" smtClean="0"/>
              <a:t>‹#›</a:t>
            </a:fld>
            <a:endParaRPr lang="en-TW"/>
          </a:p>
        </p:txBody>
      </p:sp>
    </p:spTree>
    <p:extLst>
      <p:ext uri="{BB962C8B-B14F-4D97-AF65-F5344CB8AC3E}">
        <p14:creationId xmlns:p14="http://schemas.microsoft.com/office/powerpoint/2010/main" val="3523397737"/>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41EC-A4A9-03E4-7657-A3A64B4C3CDE}"/>
              </a:ext>
            </a:extLst>
          </p:cNvPr>
          <p:cNvSpPr>
            <a:spLocks noGrp="1"/>
          </p:cNvSpPr>
          <p:nvPr>
            <p:ph type="title"/>
          </p:nvPr>
        </p:nvSpPr>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35C48E4C-ADF0-DBD8-CD73-C0400088AD2D}"/>
              </a:ext>
            </a:extLst>
          </p:cNvPr>
          <p:cNvSpPr>
            <a:spLocks noGrp="1"/>
          </p:cNvSpPr>
          <p:nvPr>
            <p:ph type="dt" sz="half" idx="10"/>
          </p:nvPr>
        </p:nvSpPr>
        <p:spPr/>
        <p:txBody>
          <a:bodyPr/>
          <a:lstStyle/>
          <a:p>
            <a:fld id="{4F0CECE9-2725-6144-920F-90BA029F8274}" type="datetimeFigureOut">
              <a:rPr lang="en-TW" smtClean="0"/>
              <a:t>09/30/2022</a:t>
            </a:fld>
            <a:endParaRPr lang="en-TW"/>
          </a:p>
        </p:txBody>
      </p:sp>
      <p:sp>
        <p:nvSpPr>
          <p:cNvPr id="4" name="Footer Placeholder 3">
            <a:extLst>
              <a:ext uri="{FF2B5EF4-FFF2-40B4-BE49-F238E27FC236}">
                <a16:creationId xmlns:a16="http://schemas.microsoft.com/office/drawing/2014/main" id="{EB8AEC00-087A-42E9-A8B0-BAC5CD43D719}"/>
              </a:ext>
            </a:extLst>
          </p:cNvPr>
          <p:cNvSpPr>
            <a:spLocks noGrp="1"/>
          </p:cNvSpPr>
          <p:nvPr>
            <p:ph type="ftr" sz="quarter" idx="11"/>
          </p:nvPr>
        </p:nvSpPr>
        <p:spPr/>
        <p:txBody>
          <a:bodyPr/>
          <a:lstStyle/>
          <a:p>
            <a:endParaRPr lang="en-TW"/>
          </a:p>
        </p:txBody>
      </p:sp>
      <p:sp>
        <p:nvSpPr>
          <p:cNvPr id="5" name="Slide Number Placeholder 4">
            <a:extLst>
              <a:ext uri="{FF2B5EF4-FFF2-40B4-BE49-F238E27FC236}">
                <a16:creationId xmlns:a16="http://schemas.microsoft.com/office/drawing/2014/main" id="{59164EAD-1F68-882E-E82E-848CF27898A2}"/>
              </a:ext>
            </a:extLst>
          </p:cNvPr>
          <p:cNvSpPr>
            <a:spLocks noGrp="1"/>
          </p:cNvSpPr>
          <p:nvPr>
            <p:ph type="sldNum" sz="quarter" idx="12"/>
          </p:nvPr>
        </p:nvSpPr>
        <p:spPr/>
        <p:txBody>
          <a:bodyPr/>
          <a:lstStyle/>
          <a:p>
            <a:fld id="{FEB4DFE4-8012-B449-86A4-E7E94AB2734F}" type="slidenum">
              <a:rPr lang="en-TW" smtClean="0"/>
              <a:t>‹#›</a:t>
            </a:fld>
            <a:endParaRPr lang="en-TW"/>
          </a:p>
        </p:txBody>
      </p:sp>
    </p:spTree>
    <p:extLst>
      <p:ext uri="{BB962C8B-B14F-4D97-AF65-F5344CB8AC3E}">
        <p14:creationId xmlns:p14="http://schemas.microsoft.com/office/powerpoint/2010/main" val="4049824944"/>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1A10F5-34A0-4177-C03B-7AB73359C47B}"/>
              </a:ext>
            </a:extLst>
          </p:cNvPr>
          <p:cNvSpPr>
            <a:spLocks noGrp="1"/>
          </p:cNvSpPr>
          <p:nvPr>
            <p:ph type="dt" sz="half" idx="10"/>
          </p:nvPr>
        </p:nvSpPr>
        <p:spPr/>
        <p:txBody>
          <a:bodyPr/>
          <a:lstStyle/>
          <a:p>
            <a:fld id="{4F0CECE9-2725-6144-920F-90BA029F8274}" type="datetimeFigureOut">
              <a:rPr lang="en-TW" smtClean="0"/>
              <a:t>09/30/2022</a:t>
            </a:fld>
            <a:endParaRPr lang="en-TW"/>
          </a:p>
        </p:txBody>
      </p:sp>
      <p:sp>
        <p:nvSpPr>
          <p:cNvPr id="3" name="Footer Placeholder 2">
            <a:extLst>
              <a:ext uri="{FF2B5EF4-FFF2-40B4-BE49-F238E27FC236}">
                <a16:creationId xmlns:a16="http://schemas.microsoft.com/office/drawing/2014/main" id="{73F52CAA-6A36-87C1-C389-DF762F5D9365}"/>
              </a:ext>
            </a:extLst>
          </p:cNvPr>
          <p:cNvSpPr>
            <a:spLocks noGrp="1"/>
          </p:cNvSpPr>
          <p:nvPr>
            <p:ph type="ftr" sz="quarter" idx="11"/>
          </p:nvPr>
        </p:nvSpPr>
        <p:spPr/>
        <p:txBody>
          <a:bodyPr/>
          <a:lstStyle/>
          <a:p>
            <a:endParaRPr lang="en-TW"/>
          </a:p>
        </p:txBody>
      </p:sp>
      <p:sp>
        <p:nvSpPr>
          <p:cNvPr id="4" name="Slide Number Placeholder 3">
            <a:extLst>
              <a:ext uri="{FF2B5EF4-FFF2-40B4-BE49-F238E27FC236}">
                <a16:creationId xmlns:a16="http://schemas.microsoft.com/office/drawing/2014/main" id="{C45BC890-9453-774F-EF3F-CDF3D3527D64}"/>
              </a:ext>
            </a:extLst>
          </p:cNvPr>
          <p:cNvSpPr>
            <a:spLocks noGrp="1"/>
          </p:cNvSpPr>
          <p:nvPr>
            <p:ph type="sldNum" sz="quarter" idx="12"/>
          </p:nvPr>
        </p:nvSpPr>
        <p:spPr/>
        <p:txBody>
          <a:bodyPr/>
          <a:lstStyle/>
          <a:p>
            <a:fld id="{FEB4DFE4-8012-B449-86A4-E7E94AB2734F}" type="slidenum">
              <a:rPr lang="en-TW" smtClean="0"/>
              <a:t>‹#›</a:t>
            </a:fld>
            <a:endParaRPr lang="en-TW"/>
          </a:p>
        </p:txBody>
      </p:sp>
    </p:spTree>
    <p:extLst>
      <p:ext uri="{BB962C8B-B14F-4D97-AF65-F5344CB8AC3E}">
        <p14:creationId xmlns:p14="http://schemas.microsoft.com/office/powerpoint/2010/main" val="18532721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917151089"/>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512C5-67CD-D64D-B00D-CEA23F7513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C137FC68-9711-DB96-7D6C-70A7BC8F86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Text Placeholder 3">
            <a:extLst>
              <a:ext uri="{FF2B5EF4-FFF2-40B4-BE49-F238E27FC236}">
                <a16:creationId xmlns:a16="http://schemas.microsoft.com/office/drawing/2014/main" id="{05ACC81E-C4C8-2B24-86BB-9E4668052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E8F332-060F-7968-7D89-6802BBE0B3EC}"/>
              </a:ext>
            </a:extLst>
          </p:cNvPr>
          <p:cNvSpPr>
            <a:spLocks noGrp="1"/>
          </p:cNvSpPr>
          <p:nvPr>
            <p:ph type="dt" sz="half" idx="10"/>
          </p:nvPr>
        </p:nvSpPr>
        <p:spPr/>
        <p:txBody>
          <a:bodyPr/>
          <a:lstStyle/>
          <a:p>
            <a:fld id="{4F0CECE9-2725-6144-920F-90BA029F8274}" type="datetimeFigureOut">
              <a:rPr lang="en-TW" smtClean="0"/>
              <a:t>09/30/2022</a:t>
            </a:fld>
            <a:endParaRPr lang="en-TW"/>
          </a:p>
        </p:txBody>
      </p:sp>
      <p:sp>
        <p:nvSpPr>
          <p:cNvPr id="6" name="Footer Placeholder 5">
            <a:extLst>
              <a:ext uri="{FF2B5EF4-FFF2-40B4-BE49-F238E27FC236}">
                <a16:creationId xmlns:a16="http://schemas.microsoft.com/office/drawing/2014/main" id="{B3106141-708D-FBAA-1C2E-6294B51529A4}"/>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558213E2-9B42-41E5-AC7F-C5FCD9F589D0}"/>
              </a:ext>
            </a:extLst>
          </p:cNvPr>
          <p:cNvSpPr>
            <a:spLocks noGrp="1"/>
          </p:cNvSpPr>
          <p:nvPr>
            <p:ph type="sldNum" sz="quarter" idx="12"/>
          </p:nvPr>
        </p:nvSpPr>
        <p:spPr/>
        <p:txBody>
          <a:bodyPr/>
          <a:lstStyle/>
          <a:p>
            <a:fld id="{FEB4DFE4-8012-B449-86A4-E7E94AB2734F}" type="slidenum">
              <a:rPr lang="en-TW" smtClean="0"/>
              <a:t>‹#›</a:t>
            </a:fld>
            <a:endParaRPr lang="en-TW"/>
          </a:p>
        </p:txBody>
      </p:sp>
    </p:spTree>
    <p:extLst>
      <p:ext uri="{BB962C8B-B14F-4D97-AF65-F5344CB8AC3E}">
        <p14:creationId xmlns:p14="http://schemas.microsoft.com/office/powerpoint/2010/main" val="210969798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3F016-C744-C319-6375-C0DBB6010A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Picture Placeholder 2">
            <a:extLst>
              <a:ext uri="{FF2B5EF4-FFF2-40B4-BE49-F238E27FC236}">
                <a16:creationId xmlns:a16="http://schemas.microsoft.com/office/drawing/2014/main" id="{71685AD5-15BB-0806-275C-E064096176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W"/>
          </a:p>
        </p:txBody>
      </p:sp>
      <p:sp>
        <p:nvSpPr>
          <p:cNvPr id="4" name="Text Placeholder 3">
            <a:extLst>
              <a:ext uri="{FF2B5EF4-FFF2-40B4-BE49-F238E27FC236}">
                <a16:creationId xmlns:a16="http://schemas.microsoft.com/office/drawing/2014/main" id="{031218A4-FDC8-C16B-F41B-7D4CC4B00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C38E5F-3428-98AF-246B-546E99B953BE}"/>
              </a:ext>
            </a:extLst>
          </p:cNvPr>
          <p:cNvSpPr>
            <a:spLocks noGrp="1"/>
          </p:cNvSpPr>
          <p:nvPr>
            <p:ph type="dt" sz="half" idx="10"/>
          </p:nvPr>
        </p:nvSpPr>
        <p:spPr/>
        <p:txBody>
          <a:bodyPr/>
          <a:lstStyle/>
          <a:p>
            <a:fld id="{4F0CECE9-2725-6144-920F-90BA029F8274}" type="datetimeFigureOut">
              <a:rPr lang="en-TW" smtClean="0"/>
              <a:t>09/30/2022</a:t>
            </a:fld>
            <a:endParaRPr lang="en-TW"/>
          </a:p>
        </p:txBody>
      </p:sp>
      <p:sp>
        <p:nvSpPr>
          <p:cNvPr id="6" name="Footer Placeholder 5">
            <a:extLst>
              <a:ext uri="{FF2B5EF4-FFF2-40B4-BE49-F238E27FC236}">
                <a16:creationId xmlns:a16="http://schemas.microsoft.com/office/drawing/2014/main" id="{2D2E8B6D-64BB-605A-29E9-AEEF6C8CBB5B}"/>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7FB1E61D-D48D-42F3-E549-C6C6B54B3D1B}"/>
              </a:ext>
            </a:extLst>
          </p:cNvPr>
          <p:cNvSpPr>
            <a:spLocks noGrp="1"/>
          </p:cNvSpPr>
          <p:nvPr>
            <p:ph type="sldNum" sz="quarter" idx="12"/>
          </p:nvPr>
        </p:nvSpPr>
        <p:spPr/>
        <p:txBody>
          <a:bodyPr/>
          <a:lstStyle/>
          <a:p>
            <a:fld id="{FEB4DFE4-8012-B449-86A4-E7E94AB2734F}" type="slidenum">
              <a:rPr lang="en-TW" smtClean="0"/>
              <a:t>‹#›</a:t>
            </a:fld>
            <a:endParaRPr lang="en-TW"/>
          </a:p>
        </p:txBody>
      </p:sp>
    </p:spTree>
    <p:extLst>
      <p:ext uri="{BB962C8B-B14F-4D97-AF65-F5344CB8AC3E}">
        <p14:creationId xmlns:p14="http://schemas.microsoft.com/office/powerpoint/2010/main" val="598666626"/>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E81AB-3223-4271-2E11-705840E249CF}"/>
              </a:ext>
            </a:extLst>
          </p:cNvPr>
          <p:cNvSpPr>
            <a:spLocks noGrp="1"/>
          </p:cNvSpPr>
          <p:nvPr>
            <p:ph type="title"/>
          </p:nvPr>
        </p:nvSpPr>
        <p:spPr/>
        <p:txBody>
          <a:bodyPr/>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76DC957A-82F5-DFE7-739B-5495BF5A34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06C556CB-1DB7-4BE5-4B94-9702092DD923}"/>
              </a:ext>
            </a:extLst>
          </p:cNvPr>
          <p:cNvSpPr>
            <a:spLocks noGrp="1"/>
          </p:cNvSpPr>
          <p:nvPr>
            <p:ph type="dt" sz="half" idx="10"/>
          </p:nvPr>
        </p:nvSpPr>
        <p:spPr/>
        <p:txBody>
          <a:bodyPr/>
          <a:lstStyle/>
          <a:p>
            <a:fld id="{4F0CECE9-2725-6144-920F-90BA029F8274}" type="datetimeFigureOut">
              <a:rPr lang="en-TW" smtClean="0"/>
              <a:t>09/30/2022</a:t>
            </a:fld>
            <a:endParaRPr lang="en-TW"/>
          </a:p>
        </p:txBody>
      </p:sp>
      <p:sp>
        <p:nvSpPr>
          <p:cNvPr id="5" name="Footer Placeholder 4">
            <a:extLst>
              <a:ext uri="{FF2B5EF4-FFF2-40B4-BE49-F238E27FC236}">
                <a16:creationId xmlns:a16="http://schemas.microsoft.com/office/drawing/2014/main" id="{1BEAAE35-4044-7B09-F903-BB5D01CBC0DE}"/>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C7A71029-05F4-E964-2B4A-E8A3E0C1FBAE}"/>
              </a:ext>
            </a:extLst>
          </p:cNvPr>
          <p:cNvSpPr>
            <a:spLocks noGrp="1"/>
          </p:cNvSpPr>
          <p:nvPr>
            <p:ph type="sldNum" sz="quarter" idx="12"/>
          </p:nvPr>
        </p:nvSpPr>
        <p:spPr/>
        <p:txBody>
          <a:bodyPr/>
          <a:lstStyle/>
          <a:p>
            <a:fld id="{FEB4DFE4-8012-B449-86A4-E7E94AB2734F}" type="slidenum">
              <a:rPr lang="en-TW" smtClean="0"/>
              <a:t>‹#›</a:t>
            </a:fld>
            <a:endParaRPr lang="en-TW"/>
          </a:p>
        </p:txBody>
      </p:sp>
    </p:spTree>
    <p:extLst>
      <p:ext uri="{BB962C8B-B14F-4D97-AF65-F5344CB8AC3E}">
        <p14:creationId xmlns:p14="http://schemas.microsoft.com/office/powerpoint/2010/main" val="3596579125"/>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B66EB6-3168-6F24-B65E-82013C561B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AA498D4C-09D7-67AB-0805-B3FD6B2008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3BFEA111-E7A5-E806-F563-4ED004BF5A03}"/>
              </a:ext>
            </a:extLst>
          </p:cNvPr>
          <p:cNvSpPr>
            <a:spLocks noGrp="1"/>
          </p:cNvSpPr>
          <p:nvPr>
            <p:ph type="dt" sz="half" idx="10"/>
          </p:nvPr>
        </p:nvSpPr>
        <p:spPr/>
        <p:txBody>
          <a:bodyPr/>
          <a:lstStyle/>
          <a:p>
            <a:fld id="{4F0CECE9-2725-6144-920F-90BA029F8274}" type="datetimeFigureOut">
              <a:rPr lang="en-TW" smtClean="0"/>
              <a:t>09/30/2022</a:t>
            </a:fld>
            <a:endParaRPr lang="en-TW"/>
          </a:p>
        </p:txBody>
      </p:sp>
      <p:sp>
        <p:nvSpPr>
          <p:cNvPr id="5" name="Footer Placeholder 4">
            <a:extLst>
              <a:ext uri="{FF2B5EF4-FFF2-40B4-BE49-F238E27FC236}">
                <a16:creationId xmlns:a16="http://schemas.microsoft.com/office/drawing/2014/main" id="{76FB7139-B481-4261-0058-3CBF4B220F23}"/>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A947E868-F1D2-C0C3-D630-FA804C731699}"/>
              </a:ext>
            </a:extLst>
          </p:cNvPr>
          <p:cNvSpPr>
            <a:spLocks noGrp="1"/>
          </p:cNvSpPr>
          <p:nvPr>
            <p:ph type="sldNum" sz="quarter" idx="12"/>
          </p:nvPr>
        </p:nvSpPr>
        <p:spPr/>
        <p:txBody>
          <a:bodyPr/>
          <a:lstStyle/>
          <a:p>
            <a:fld id="{FEB4DFE4-8012-B449-86A4-E7E94AB2734F}" type="slidenum">
              <a:rPr lang="en-TW" smtClean="0"/>
              <a:t>‹#›</a:t>
            </a:fld>
            <a:endParaRPr lang="en-TW"/>
          </a:p>
        </p:txBody>
      </p:sp>
    </p:spTree>
    <p:extLst>
      <p:ext uri="{BB962C8B-B14F-4D97-AF65-F5344CB8AC3E}">
        <p14:creationId xmlns:p14="http://schemas.microsoft.com/office/powerpoint/2010/main" val="385250446"/>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dirty="0"/>
              <a:t>Click icon to add picture</a:t>
            </a:r>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6063561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29597080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0448200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548821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4800" spc="-147" baseline="0" dirty="0">
                <a:solidFill>
                  <a:schemeClr val="tx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408705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0479237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3">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F3BB19-539D-48C7-976B-BBA3F6D227B8}"/>
              </a:ext>
            </a:extLst>
          </p:cNvPr>
          <p:cNvSpPr/>
          <p:nvPr userDrawn="1"/>
        </p:nvSpPr>
        <p:spPr>
          <a:xfrm>
            <a:off x="1" y="0"/>
            <a:ext cx="12191999" cy="6858000"/>
          </a:xfrm>
          <a:prstGeom prst="rect">
            <a:avLst/>
          </a:prstGeom>
          <a:gradFill flip="none" rotWithShape="1">
            <a:gsLst>
              <a:gs pos="3000">
                <a:srgbClr val="E6E6E6"/>
              </a:gs>
              <a:gs pos="37000">
                <a:schemeClr val="bg2">
                  <a:lumMod val="25000"/>
                  <a:alpha val="84000"/>
                </a:schemeClr>
              </a:gs>
              <a:gs pos="67000">
                <a:schemeClr val="bg2">
                  <a:lumMod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165235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7489177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6333712" y="-314"/>
            <a:ext cx="5982249" cy="6858314"/>
          </a:xfrm>
          <a:prstGeom prst="rect">
            <a:avLst/>
          </a:prstGeom>
        </p:spPr>
      </p:pic>
      <p:sp>
        <p:nvSpPr>
          <p:cNvPr id="5" name="TextBox 4">
            <a:extLst>
              <a:ext uri="{FF2B5EF4-FFF2-40B4-BE49-F238E27FC236}">
                <a16:creationId xmlns:a16="http://schemas.microsoft.com/office/drawing/2014/main" id="{0AADA7F4-6FAA-4A20-AAA2-484D63FF6031}"/>
              </a:ext>
            </a:extLst>
          </p:cNvPr>
          <p:cNvSpPr txBox="1"/>
          <p:nvPr userDrawn="1"/>
        </p:nvSpPr>
        <p:spPr>
          <a:xfrm>
            <a:off x="556235" y="270456"/>
            <a:ext cx="104444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Call agenda</a:t>
            </a:r>
          </a:p>
        </p:txBody>
      </p:sp>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7" y="1540627"/>
            <a:ext cx="3754437" cy="3570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6794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print">
              <a:extLst>
                <a:ext uri="{28A0092B-C50C-407E-A947-70E740481C1C}">
                  <a14:useLocalDpi xmlns:a14="http://schemas.microsoft.com/office/drawing/2010/main" val="0"/>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print">
              <a:extLst>
                <a:ext uri="{28A0092B-C50C-407E-A947-70E740481C1C}">
                  <a14:useLocalDpi xmlns:a14="http://schemas.microsoft.com/office/drawing/2010/main" val="0"/>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print">
              <a:extLst>
                <a:ext uri="{28A0092B-C50C-407E-A947-70E740481C1C}">
                  <a14:useLocalDpi xmlns:a14="http://schemas.microsoft.com/office/drawing/2010/main" val="0"/>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print">
              <a:extLst>
                <a:ext uri="{28A0092B-C50C-407E-A947-70E740481C1C}">
                  <a14:useLocalDpi xmlns:a14="http://schemas.microsoft.com/office/drawing/2010/main" val="0"/>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424043487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print">
              <a:extLst>
                <a:ext uri="{28A0092B-C50C-407E-A947-70E740481C1C}">
                  <a14:useLocalDpi xmlns:a14="http://schemas.microsoft.com/office/drawing/2010/main" val="0"/>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26198"/>
            <a:ext cx="3607487" cy="2602491"/>
          </a:xfrm>
          <a:blipFill>
            <a:blip r:embed="rId3" cstate="print">
              <a:extLst>
                <a:ext uri="{28A0092B-C50C-407E-A947-70E740481C1C}">
                  <a14:useLocalDpi xmlns:a14="http://schemas.microsoft.com/office/drawing/2010/main" val="0"/>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8"/>
            <a:ext cx="3623050" cy="2602491"/>
          </a:xfrm>
          <a:blipFill>
            <a:blip r:embed="rId4" cstate="print">
              <a:extLst>
                <a:ext uri="{28A0092B-C50C-407E-A947-70E740481C1C}">
                  <a14:useLocalDpi xmlns:a14="http://schemas.microsoft.com/office/drawing/2010/main" val="0"/>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74873498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8432280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21285"/>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21285"/>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04945926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357557703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7777"/>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7777"/>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7777"/>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70755966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4014770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3956165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542832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print">
              <a:extLst>
                <a:ext uri="{28A0092B-C50C-407E-A947-70E740481C1C}">
                  <a14:useLocalDpi xmlns:a14="http://schemas.microsoft.com/office/drawing/2010/main" val="0"/>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2977849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23087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835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30317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7077472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8065357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38321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9290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62431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289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6648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1610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15910791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765041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852586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a:stretch/>
        </p:blipFill>
        <p:spPr>
          <a:xfrm flipH="1">
            <a:off x="-2"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14648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945792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089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75757A"/>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BA25D5EF-49DF-421F-8BFF-CC40C7441DE9}"/>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75757A"/>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5" name="Text Placeholder 15">
            <a:extLst>
              <a:ext uri="{FF2B5EF4-FFF2-40B4-BE49-F238E27FC236}">
                <a16:creationId xmlns:a16="http://schemas.microsoft.com/office/drawing/2014/main" id="{CCE7C6F6-C08E-40E0-83A6-6F60D9BF67B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8" name="Text Placeholder 13">
            <a:extLst>
              <a:ext uri="{FF2B5EF4-FFF2-40B4-BE49-F238E27FC236}">
                <a16:creationId xmlns:a16="http://schemas.microsoft.com/office/drawing/2014/main" id="{795541A7-21C9-4896-B2A0-9DD0EAF7C420}"/>
              </a:ext>
            </a:extLst>
          </p:cNvPr>
          <p:cNvSpPr>
            <a:spLocks noGrp="1"/>
          </p:cNvSpPr>
          <p:nvPr>
            <p:ph type="body" sz="quarter" idx="12" hasCustomPrompt="1"/>
          </p:nvPr>
        </p:nvSpPr>
        <p:spPr>
          <a:xfrm>
            <a:off x="426720" y="181884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9" name="Text Placeholder 11">
            <a:extLst>
              <a:ext uri="{FF2B5EF4-FFF2-40B4-BE49-F238E27FC236}">
                <a16:creationId xmlns:a16="http://schemas.microsoft.com/office/drawing/2014/main" id="{09A8D52E-5B87-4546-9272-35448AAC4CD2}"/>
              </a:ext>
            </a:extLst>
          </p:cNvPr>
          <p:cNvSpPr>
            <a:spLocks noGrp="1"/>
          </p:cNvSpPr>
          <p:nvPr>
            <p:ph type="body" sz="quarter" idx="11" hasCustomPrompt="1"/>
          </p:nvPr>
        </p:nvSpPr>
        <p:spPr>
          <a:xfrm>
            <a:off x="426721" y="2702692"/>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10" name="Text Placeholder 18">
            <a:extLst>
              <a:ext uri="{FF2B5EF4-FFF2-40B4-BE49-F238E27FC236}">
                <a16:creationId xmlns:a16="http://schemas.microsoft.com/office/drawing/2014/main" id="{2E0E8708-5DE4-4FE2-AF65-C0716515F96F}"/>
              </a:ext>
            </a:extLst>
          </p:cNvPr>
          <p:cNvSpPr>
            <a:spLocks noGrp="1"/>
          </p:cNvSpPr>
          <p:nvPr>
            <p:ph type="body" sz="quarter" idx="14" hasCustomPrompt="1"/>
          </p:nvPr>
        </p:nvSpPr>
        <p:spPr>
          <a:xfrm>
            <a:off x="7693194" y="4622213"/>
            <a:ext cx="3221567" cy="533400"/>
          </a:xfrm>
          <a:prstGeom prst="rect">
            <a:avLst/>
          </a:prstGeom>
        </p:spPr>
        <p:txBody>
          <a:bodyPr/>
          <a:lstStyle>
            <a:lvl1pPr marL="0" indent="0" algn="ctr">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Insert name</a:t>
            </a:r>
          </a:p>
        </p:txBody>
      </p:sp>
      <p:sp>
        <p:nvSpPr>
          <p:cNvPr id="11" name="Picture Placeholder 20">
            <a:extLst>
              <a:ext uri="{FF2B5EF4-FFF2-40B4-BE49-F238E27FC236}">
                <a16:creationId xmlns:a16="http://schemas.microsoft.com/office/drawing/2014/main" id="{1AD750AF-7269-4BAA-A67E-E9DE1A68C126}"/>
              </a:ext>
            </a:extLst>
          </p:cNvPr>
          <p:cNvSpPr>
            <a:spLocks noGrp="1"/>
          </p:cNvSpPr>
          <p:nvPr>
            <p:ph type="pic" sz="quarter" idx="15"/>
          </p:nvPr>
        </p:nvSpPr>
        <p:spPr>
          <a:xfrm>
            <a:off x="8369557" y="2350749"/>
            <a:ext cx="1868840" cy="2102445"/>
          </a:xfrm>
          <a:prstGeom prst="ellipse">
            <a:avLst/>
          </a:prstGeom>
          <a:solidFill>
            <a:schemeClr val="bg1">
              <a:alpha val="45000"/>
            </a:schemeClr>
          </a:solidFill>
          <a:ln w="50800">
            <a:solidFill>
              <a:schemeClr val="bg1"/>
            </a:solidFill>
          </a:ln>
        </p:spPr>
        <p:txBody>
          <a:bodyPr anchor="ctr"/>
          <a:lstStyle>
            <a:lvl1pPr marL="0" indent="0" algn="ctr">
              <a:buNone/>
              <a:defRPr sz="1200">
                <a:solidFill>
                  <a:schemeClr val="tx1"/>
                </a:solidFill>
                <a:latin typeface="Segoe UI" panose="020B0502040204020203" pitchFamily="34" charset="0"/>
                <a:cs typeface="Segoe UI" panose="020B0502040204020203" pitchFamily="34" charset="0"/>
              </a:defRPr>
            </a:lvl1pPr>
          </a:lstStyle>
          <a:p>
            <a:endParaRPr lang="en-US"/>
          </a:p>
          <a:p>
            <a:endParaRPr lang="en-US"/>
          </a:p>
          <a:p>
            <a:endParaRPr lang="en-US"/>
          </a:p>
          <a:p>
            <a:r>
              <a:rPr lang="en-US"/>
              <a:t>Click icon to insert photo</a:t>
            </a:r>
          </a:p>
        </p:txBody>
      </p:sp>
    </p:spTree>
    <p:extLst>
      <p:ext uri="{BB962C8B-B14F-4D97-AF65-F5344CB8AC3E}">
        <p14:creationId xmlns:p14="http://schemas.microsoft.com/office/powerpoint/2010/main" val="35341538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834" y="6294874"/>
            <a:ext cx="1288799" cy="470380"/>
          </a:xfrm>
          <a:prstGeom prst="rect">
            <a:avLst/>
          </a:prstGeom>
        </p:spPr>
      </p:pic>
    </p:spTree>
    <p:extLst>
      <p:ext uri="{BB962C8B-B14F-4D97-AF65-F5344CB8AC3E}">
        <p14:creationId xmlns:p14="http://schemas.microsoft.com/office/powerpoint/2010/main" val="523609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Intro 1">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2DBFF35C-9EDF-4551-B8E9-4C4F8B3717C2}"/>
              </a:ext>
            </a:extLst>
          </p:cNvPr>
          <p:cNvSpPr/>
          <p:nvPr userDrawn="1"/>
        </p:nvSpPr>
        <p:spPr bwMode="auto">
          <a:xfrm>
            <a:off x="5480501" y="0"/>
            <a:ext cx="6711498" cy="6858000"/>
          </a:xfrm>
          <a:prstGeom prst="rect">
            <a:avLst/>
          </a:prstGeom>
          <a:gradFill>
            <a:gsLst>
              <a:gs pos="41000">
                <a:srgbClr val="C3C1C0"/>
              </a:gs>
              <a:gs pos="72000">
                <a:srgbClr val="C5C2C1">
                  <a:alpha val="66000"/>
                </a:srgbClr>
              </a:gs>
              <a:gs pos="82000">
                <a:srgbClr val="CFCCC9">
                  <a:alpha val="25000"/>
                </a:srgbClr>
              </a:gs>
              <a:gs pos="95000">
                <a:srgbClr val="C3C3C4">
                  <a:alpha val="3000"/>
                </a:srgbClr>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7440637" y="739373"/>
            <a:ext cx="4480567" cy="2241352"/>
          </a:xfrm>
          <a:noFill/>
        </p:spPr>
        <p:txBody>
          <a:bodyPr wrap="square" tIns="91440" bIns="91440" anchor="t" anchorCtr="0">
            <a:noAutofit/>
          </a:bodyPr>
          <a:lstStyle>
            <a:lvl1pPr>
              <a:defRPr sz="5880" spc="-98" baseline="0">
                <a:solidFill>
                  <a:schemeClr val="bg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158957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923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E4CC28-F82D-6A47-92EB-95F6EBBE17E0}" type="datetimeFigureOut">
              <a:rPr lang="en-US" smtClean="0"/>
              <a:t>9/30/2022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C1B591-0A98-054D-9781-AADC12B6FE7B}" type="slidenum">
              <a:rPr lang="en-US" smtClean="0"/>
              <a:t>‹#›</a:t>
            </a:fld>
            <a:endParaRPr lang="en-US"/>
          </a:p>
        </p:txBody>
      </p:sp>
    </p:spTree>
    <p:extLst>
      <p:ext uri="{BB962C8B-B14F-4D97-AF65-F5344CB8AC3E}">
        <p14:creationId xmlns:p14="http://schemas.microsoft.com/office/powerpoint/2010/main" val="9701668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ransition Slid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F3BB19-539D-48C7-976B-BBA3F6D227B8}"/>
              </a:ext>
            </a:extLst>
          </p:cNvPr>
          <p:cNvSpPr/>
          <p:nvPr userDrawn="1"/>
        </p:nvSpPr>
        <p:spPr>
          <a:xfrm>
            <a:off x="1" y="0"/>
            <a:ext cx="12191999" cy="6858000"/>
          </a:xfrm>
          <a:prstGeom prst="rect">
            <a:avLst/>
          </a:prstGeom>
          <a:gradFill flip="none" rotWithShape="1">
            <a:gsLst>
              <a:gs pos="3000">
                <a:srgbClr val="E6E6E6"/>
              </a:gs>
              <a:gs pos="37000">
                <a:srgbClr val="217346">
                  <a:alpha val="81000"/>
                </a:srgbClr>
              </a:gs>
              <a:gs pos="67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574857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mo Intro 2">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13"/>
            <a:ext cx="12192000" cy="6858314"/>
          </a:xfrm>
          <a:prstGeom prst="rect">
            <a:avLst/>
          </a:prstGeom>
        </p:spPr>
      </p:pic>
      <p:sp>
        <p:nvSpPr>
          <p:cNvPr id="9" name="Rectangle 8">
            <a:extLst>
              <a:ext uri="{FF2B5EF4-FFF2-40B4-BE49-F238E27FC236}">
                <a16:creationId xmlns:a16="http://schemas.microsoft.com/office/drawing/2014/main" id="{FB91F9BD-CA70-4EE6-807F-1BF08F903D76}"/>
              </a:ext>
            </a:extLst>
          </p:cNvPr>
          <p:cNvSpPr/>
          <p:nvPr userDrawn="1"/>
        </p:nvSpPr>
        <p:spPr>
          <a:xfrm>
            <a:off x="0" y="0"/>
            <a:ext cx="7785278" cy="6858000"/>
          </a:xfrm>
          <a:prstGeom prst="rect">
            <a:avLst/>
          </a:prstGeom>
          <a:gradFill flip="none" rotWithShape="1">
            <a:gsLst>
              <a:gs pos="4120">
                <a:srgbClr val="EFEAE6">
                  <a:alpha val="8000"/>
                </a:srgbClr>
              </a:gs>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8" name="Text Placeholder 4"/>
          <p:cNvSpPr>
            <a:spLocks noGrp="1"/>
          </p:cNvSpPr>
          <p:nvPr>
            <p:ph type="body" sz="quarter" idx="12" hasCustomPrompt="1"/>
          </p:nvPr>
        </p:nvSpPr>
        <p:spPr>
          <a:xfrm>
            <a:off x="509173" y="2993594"/>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
        <p:nvSpPr>
          <p:cNvPr id="2" name="Title 1"/>
          <p:cNvSpPr>
            <a:spLocks noGrp="1"/>
          </p:cNvSpPr>
          <p:nvPr>
            <p:ph type="title" hasCustomPrompt="1"/>
          </p:nvPr>
        </p:nvSpPr>
        <p:spPr>
          <a:xfrm>
            <a:off x="509173" y="750269"/>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Tree>
    <p:extLst>
      <p:ext uri="{BB962C8B-B14F-4D97-AF65-F5344CB8AC3E}">
        <p14:creationId xmlns:p14="http://schemas.microsoft.com/office/powerpoint/2010/main" val="2681577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60834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F33ED-AFFE-4D32-80CB-B1689DE303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8A02A5-50A8-48C1-9F6B-DD6CA615DC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6E5655-8B1D-4AE9-BDA2-1CD8EEC18AFE}"/>
              </a:ext>
            </a:extLst>
          </p:cNvPr>
          <p:cNvSpPr>
            <a:spLocks noGrp="1"/>
          </p:cNvSpPr>
          <p:nvPr>
            <p:ph type="dt" sz="half" idx="10"/>
          </p:nvPr>
        </p:nvSpPr>
        <p:spPr/>
        <p:txBody>
          <a:bodyPr/>
          <a:lstStyle/>
          <a:p>
            <a:fld id="{0069E815-C888-4015-B987-2AE8493989CE}" type="datetimeFigureOut">
              <a:rPr lang="en-US" smtClean="0"/>
              <a:t>9/30/2022</a:t>
            </a:fld>
            <a:endParaRPr lang="en-US"/>
          </a:p>
        </p:txBody>
      </p:sp>
      <p:sp>
        <p:nvSpPr>
          <p:cNvPr id="5" name="Footer Placeholder 4">
            <a:extLst>
              <a:ext uri="{FF2B5EF4-FFF2-40B4-BE49-F238E27FC236}">
                <a16:creationId xmlns:a16="http://schemas.microsoft.com/office/drawing/2014/main" id="{81F541C3-A0C6-454D-B33E-E10177F5FB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C3721-B1E1-46F7-BB69-F482024E315D}"/>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2156917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C557-909C-4A0E-95EC-00F4467225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378F5-A9A8-46D5-BF01-2B62F7F679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F3E850-4797-49FB-8572-54A535A49ACF}"/>
              </a:ext>
            </a:extLst>
          </p:cNvPr>
          <p:cNvSpPr>
            <a:spLocks noGrp="1"/>
          </p:cNvSpPr>
          <p:nvPr>
            <p:ph type="dt" sz="half" idx="10"/>
          </p:nvPr>
        </p:nvSpPr>
        <p:spPr/>
        <p:txBody>
          <a:bodyPr/>
          <a:lstStyle/>
          <a:p>
            <a:fld id="{0069E815-C888-4015-B987-2AE8493989CE}" type="datetimeFigureOut">
              <a:rPr lang="en-US" smtClean="0"/>
              <a:t>9/30/2022</a:t>
            </a:fld>
            <a:endParaRPr lang="en-US"/>
          </a:p>
        </p:txBody>
      </p:sp>
      <p:sp>
        <p:nvSpPr>
          <p:cNvPr id="5" name="Footer Placeholder 4">
            <a:extLst>
              <a:ext uri="{FF2B5EF4-FFF2-40B4-BE49-F238E27FC236}">
                <a16:creationId xmlns:a16="http://schemas.microsoft.com/office/drawing/2014/main" id="{C14E8C62-917A-4A5B-8386-37775B702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F46A2-F715-4FD8-AEFC-5CF37118E4B8}"/>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1402645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77B92-FC10-47D2-A71D-75BF8DF2DF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9EF1AC-F8E1-4546-8214-D17A283C67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F17F18-F992-41DA-988B-470CAE541CE2}"/>
              </a:ext>
            </a:extLst>
          </p:cNvPr>
          <p:cNvSpPr>
            <a:spLocks noGrp="1"/>
          </p:cNvSpPr>
          <p:nvPr>
            <p:ph type="dt" sz="half" idx="10"/>
          </p:nvPr>
        </p:nvSpPr>
        <p:spPr/>
        <p:txBody>
          <a:bodyPr/>
          <a:lstStyle/>
          <a:p>
            <a:fld id="{0069E815-C888-4015-B987-2AE8493989CE}" type="datetimeFigureOut">
              <a:rPr lang="en-US" smtClean="0"/>
              <a:t>9/30/2022</a:t>
            </a:fld>
            <a:endParaRPr lang="en-US"/>
          </a:p>
        </p:txBody>
      </p:sp>
      <p:sp>
        <p:nvSpPr>
          <p:cNvPr id="5" name="Footer Placeholder 4">
            <a:extLst>
              <a:ext uri="{FF2B5EF4-FFF2-40B4-BE49-F238E27FC236}">
                <a16:creationId xmlns:a16="http://schemas.microsoft.com/office/drawing/2014/main" id="{86123375-D792-4F07-9D4E-AFF68920D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FB227-F2FA-427D-962A-5DF994AA7B89}"/>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07466559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7E836-13CA-4870-9EF1-1CEC6416A0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A704F0-17BF-4880-8669-9CAD6CD7125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86C9F6-03F8-40D7-B4AC-CF798ECE6B4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5468E6-12DA-4034-8F97-6D7992CDE174}"/>
              </a:ext>
            </a:extLst>
          </p:cNvPr>
          <p:cNvSpPr>
            <a:spLocks noGrp="1"/>
          </p:cNvSpPr>
          <p:nvPr>
            <p:ph type="dt" sz="half" idx="10"/>
          </p:nvPr>
        </p:nvSpPr>
        <p:spPr/>
        <p:txBody>
          <a:bodyPr/>
          <a:lstStyle/>
          <a:p>
            <a:fld id="{0069E815-C888-4015-B987-2AE8493989CE}" type="datetimeFigureOut">
              <a:rPr lang="en-US" smtClean="0"/>
              <a:t>9/30/2022</a:t>
            </a:fld>
            <a:endParaRPr lang="en-US"/>
          </a:p>
        </p:txBody>
      </p:sp>
      <p:sp>
        <p:nvSpPr>
          <p:cNvPr id="6" name="Footer Placeholder 5">
            <a:extLst>
              <a:ext uri="{FF2B5EF4-FFF2-40B4-BE49-F238E27FC236}">
                <a16:creationId xmlns:a16="http://schemas.microsoft.com/office/drawing/2014/main" id="{92CD3421-EDB0-4B1E-9058-A187C65EC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7B44-91F0-4B32-B5ED-94AEF0407043}"/>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5608295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5F1F-FDB1-4016-8EF5-48F676BC83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549970-8869-415D-AE4F-9D772DB1E7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0B770FA-721E-4ED5-B273-1D0789B42CE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7AFCD8-BFDB-4E87-852A-B79D2CE20E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A8D5568-5F6A-47C8-8E70-B87F6AEA32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631F34-E016-4170-B308-95A61A7CF6AB}"/>
              </a:ext>
            </a:extLst>
          </p:cNvPr>
          <p:cNvSpPr>
            <a:spLocks noGrp="1"/>
          </p:cNvSpPr>
          <p:nvPr>
            <p:ph type="dt" sz="half" idx="10"/>
          </p:nvPr>
        </p:nvSpPr>
        <p:spPr/>
        <p:txBody>
          <a:bodyPr/>
          <a:lstStyle/>
          <a:p>
            <a:fld id="{0069E815-C888-4015-B987-2AE8493989CE}" type="datetimeFigureOut">
              <a:rPr lang="en-US" smtClean="0"/>
              <a:t>9/30/2022</a:t>
            </a:fld>
            <a:endParaRPr lang="en-US"/>
          </a:p>
        </p:txBody>
      </p:sp>
      <p:sp>
        <p:nvSpPr>
          <p:cNvPr id="8" name="Footer Placeholder 7">
            <a:extLst>
              <a:ext uri="{FF2B5EF4-FFF2-40B4-BE49-F238E27FC236}">
                <a16:creationId xmlns:a16="http://schemas.microsoft.com/office/drawing/2014/main" id="{8975CD4A-3636-4D98-A53A-6BFFB1BB7B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3A97E8-1A9D-44DD-9405-6F2F70E225E1}"/>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3853768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Intro 2">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13"/>
            <a:ext cx="12192000" cy="6858314"/>
          </a:xfrm>
          <a:prstGeom prst="rect">
            <a:avLst/>
          </a:prstGeom>
        </p:spPr>
      </p:pic>
      <p:sp>
        <p:nvSpPr>
          <p:cNvPr id="9" name="Rectangle 8">
            <a:extLst>
              <a:ext uri="{FF2B5EF4-FFF2-40B4-BE49-F238E27FC236}">
                <a16:creationId xmlns:a16="http://schemas.microsoft.com/office/drawing/2014/main" id="{FB91F9BD-CA70-4EE6-807F-1BF08F903D76}"/>
              </a:ext>
            </a:extLst>
          </p:cNvPr>
          <p:cNvSpPr/>
          <p:nvPr userDrawn="1"/>
        </p:nvSpPr>
        <p:spPr>
          <a:xfrm>
            <a:off x="0" y="0"/>
            <a:ext cx="7785278" cy="6858000"/>
          </a:xfrm>
          <a:prstGeom prst="rect">
            <a:avLst/>
          </a:prstGeom>
          <a:gradFill flip="none" rotWithShape="1">
            <a:gsLst>
              <a:gs pos="4120">
                <a:srgbClr val="EFEAE6">
                  <a:alpha val="8000"/>
                </a:srgbClr>
              </a:gs>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8" name="Text Placeholder 4"/>
          <p:cNvSpPr>
            <a:spLocks noGrp="1"/>
          </p:cNvSpPr>
          <p:nvPr>
            <p:ph type="body" sz="quarter" idx="12" hasCustomPrompt="1"/>
          </p:nvPr>
        </p:nvSpPr>
        <p:spPr>
          <a:xfrm>
            <a:off x="509173" y="2993594"/>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
        <p:nvSpPr>
          <p:cNvPr id="2" name="Title 1"/>
          <p:cNvSpPr>
            <a:spLocks noGrp="1"/>
          </p:cNvSpPr>
          <p:nvPr>
            <p:ph type="title" hasCustomPrompt="1"/>
          </p:nvPr>
        </p:nvSpPr>
        <p:spPr>
          <a:xfrm>
            <a:off x="509173" y="750269"/>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Tree>
    <p:extLst>
      <p:ext uri="{BB962C8B-B14F-4D97-AF65-F5344CB8AC3E}">
        <p14:creationId xmlns:p14="http://schemas.microsoft.com/office/powerpoint/2010/main" val="1791992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1872E-12D8-42D6-BDFF-4AFD31F3A9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D16157-ABC2-408F-9650-D5A0249627F3}"/>
              </a:ext>
            </a:extLst>
          </p:cNvPr>
          <p:cNvSpPr>
            <a:spLocks noGrp="1"/>
          </p:cNvSpPr>
          <p:nvPr>
            <p:ph type="dt" sz="half" idx="10"/>
          </p:nvPr>
        </p:nvSpPr>
        <p:spPr/>
        <p:txBody>
          <a:bodyPr/>
          <a:lstStyle/>
          <a:p>
            <a:fld id="{0069E815-C888-4015-B987-2AE8493989CE}" type="datetimeFigureOut">
              <a:rPr lang="en-US" smtClean="0"/>
              <a:t>9/30/2022</a:t>
            </a:fld>
            <a:endParaRPr lang="en-US"/>
          </a:p>
        </p:txBody>
      </p:sp>
      <p:sp>
        <p:nvSpPr>
          <p:cNvPr id="4" name="Footer Placeholder 3">
            <a:extLst>
              <a:ext uri="{FF2B5EF4-FFF2-40B4-BE49-F238E27FC236}">
                <a16:creationId xmlns:a16="http://schemas.microsoft.com/office/drawing/2014/main" id="{9A3E21FE-0D08-4E14-901C-430C7DFC4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E4E562-2217-449F-9369-80DEFD5A15C7}"/>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0629871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4B2A40-449D-4172-9148-CC5E27537613}"/>
              </a:ext>
            </a:extLst>
          </p:cNvPr>
          <p:cNvSpPr>
            <a:spLocks noGrp="1"/>
          </p:cNvSpPr>
          <p:nvPr>
            <p:ph type="dt" sz="half" idx="10"/>
          </p:nvPr>
        </p:nvSpPr>
        <p:spPr/>
        <p:txBody>
          <a:bodyPr/>
          <a:lstStyle/>
          <a:p>
            <a:fld id="{0069E815-C888-4015-B987-2AE8493989CE}" type="datetimeFigureOut">
              <a:rPr lang="en-US" smtClean="0"/>
              <a:t>9/30/2022</a:t>
            </a:fld>
            <a:endParaRPr lang="en-US"/>
          </a:p>
        </p:txBody>
      </p:sp>
      <p:sp>
        <p:nvSpPr>
          <p:cNvPr id="3" name="Footer Placeholder 2">
            <a:extLst>
              <a:ext uri="{FF2B5EF4-FFF2-40B4-BE49-F238E27FC236}">
                <a16:creationId xmlns:a16="http://schemas.microsoft.com/office/drawing/2014/main" id="{AC477658-16E3-4C34-B049-27B6D226AD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05CA3B-7AA4-401D-BAB8-E86A033C8E91}"/>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371628428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538EE-5BE5-431B-B2AC-7E247573FC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223C42-970C-4AA5-A72D-34DB97A9C7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BCC0FB-B55C-4382-B037-4792B7437D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A8E908-7C08-4310-B9A1-40B9AE1BFCB0}"/>
              </a:ext>
            </a:extLst>
          </p:cNvPr>
          <p:cNvSpPr>
            <a:spLocks noGrp="1"/>
          </p:cNvSpPr>
          <p:nvPr>
            <p:ph type="dt" sz="half" idx="10"/>
          </p:nvPr>
        </p:nvSpPr>
        <p:spPr/>
        <p:txBody>
          <a:bodyPr/>
          <a:lstStyle/>
          <a:p>
            <a:fld id="{0069E815-C888-4015-B987-2AE8493989CE}" type="datetimeFigureOut">
              <a:rPr lang="en-US" smtClean="0"/>
              <a:t>9/30/2022</a:t>
            </a:fld>
            <a:endParaRPr lang="en-US"/>
          </a:p>
        </p:txBody>
      </p:sp>
      <p:sp>
        <p:nvSpPr>
          <p:cNvPr id="6" name="Footer Placeholder 5">
            <a:extLst>
              <a:ext uri="{FF2B5EF4-FFF2-40B4-BE49-F238E27FC236}">
                <a16:creationId xmlns:a16="http://schemas.microsoft.com/office/drawing/2014/main" id="{FE1B197A-2724-45EE-B8D1-788F9FEF6F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A5219-4469-4A45-9233-5C26869E53F7}"/>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5553122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7F55-7925-4E22-99F4-A896F1360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601BA8-24E4-4C75-8D3F-F1590CB636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9D40B0-F170-4814-BA3E-E9300C5B24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E7F514-C4EA-4313-BF29-B0FA68D5CDAE}"/>
              </a:ext>
            </a:extLst>
          </p:cNvPr>
          <p:cNvSpPr>
            <a:spLocks noGrp="1"/>
          </p:cNvSpPr>
          <p:nvPr>
            <p:ph type="dt" sz="half" idx="10"/>
          </p:nvPr>
        </p:nvSpPr>
        <p:spPr/>
        <p:txBody>
          <a:bodyPr/>
          <a:lstStyle/>
          <a:p>
            <a:fld id="{0069E815-C888-4015-B987-2AE8493989CE}" type="datetimeFigureOut">
              <a:rPr lang="en-US" smtClean="0"/>
              <a:t>9/30/2022</a:t>
            </a:fld>
            <a:endParaRPr lang="en-US"/>
          </a:p>
        </p:txBody>
      </p:sp>
      <p:sp>
        <p:nvSpPr>
          <p:cNvPr id="6" name="Footer Placeholder 5">
            <a:extLst>
              <a:ext uri="{FF2B5EF4-FFF2-40B4-BE49-F238E27FC236}">
                <a16:creationId xmlns:a16="http://schemas.microsoft.com/office/drawing/2014/main" id="{659E7629-468C-4B3D-AB76-B38A195A82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9C8577-B5A5-411A-A722-8A1E42D082C3}"/>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8691827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629F9-AFE9-4C8E-B803-FF8054944F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D84B15-6359-4C4A-887C-BD29C55DCB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4A484C-ECC0-4D4A-AB2C-165A5B78ECB6}"/>
              </a:ext>
            </a:extLst>
          </p:cNvPr>
          <p:cNvSpPr>
            <a:spLocks noGrp="1"/>
          </p:cNvSpPr>
          <p:nvPr>
            <p:ph type="dt" sz="half" idx="10"/>
          </p:nvPr>
        </p:nvSpPr>
        <p:spPr/>
        <p:txBody>
          <a:bodyPr/>
          <a:lstStyle/>
          <a:p>
            <a:fld id="{0069E815-C888-4015-B987-2AE8493989CE}" type="datetimeFigureOut">
              <a:rPr lang="en-US" smtClean="0"/>
              <a:t>9/30/2022</a:t>
            </a:fld>
            <a:endParaRPr lang="en-US"/>
          </a:p>
        </p:txBody>
      </p:sp>
      <p:sp>
        <p:nvSpPr>
          <p:cNvPr id="5" name="Footer Placeholder 4">
            <a:extLst>
              <a:ext uri="{FF2B5EF4-FFF2-40B4-BE49-F238E27FC236}">
                <a16:creationId xmlns:a16="http://schemas.microsoft.com/office/drawing/2014/main" id="{DEBE3741-2D76-4D05-8122-7F544DAAF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2B5EB-BF11-4EBD-A0A9-746C37F1DF9D}"/>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9282860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787B9A-2CEF-44C8-88C1-7A7C49811D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6141B2-95CB-4629-BD1A-89625782A10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5A015E-FE1D-4A0E-AF7D-4C70E4FCC085}"/>
              </a:ext>
            </a:extLst>
          </p:cNvPr>
          <p:cNvSpPr>
            <a:spLocks noGrp="1"/>
          </p:cNvSpPr>
          <p:nvPr>
            <p:ph type="dt" sz="half" idx="10"/>
          </p:nvPr>
        </p:nvSpPr>
        <p:spPr/>
        <p:txBody>
          <a:bodyPr/>
          <a:lstStyle/>
          <a:p>
            <a:fld id="{0069E815-C888-4015-B987-2AE8493989CE}" type="datetimeFigureOut">
              <a:rPr lang="en-US" smtClean="0"/>
              <a:t>9/30/2022</a:t>
            </a:fld>
            <a:endParaRPr lang="en-US"/>
          </a:p>
        </p:txBody>
      </p:sp>
      <p:sp>
        <p:nvSpPr>
          <p:cNvPr id="5" name="Footer Placeholder 4">
            <a:extLst>
              <a:ext uri="{FF2B5EF4-FFF2-40B4-BE49-F238E27FC236}">
                <a16:creationId xmlns:a16="http://schemas.microsoft.com/office/drawing/2014/main" id="{5813CE4A-B520-49E7-91BF-0B77E318D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898E89-B91E-4923-9459-579C5DA5C921}"/>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385919679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309738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emo Intro 2">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13"/>
            <a:ext cx="12192000" cy="6858314"/>
          </a:xfrm>
          <a:prstGeom prst="rect">
            <a:avLst/>
          </a:prstGeom>
        </p:spPr>
      </p:pic>
      <p:sp>
        <p:nvSpPr>
          <p:cNvPr id="9" name="Rectangle 8">
            <a:extLst>
              <a:ext uri="{FF2B5EF4-FFF2-40B4-BE49-F238E27FC236}">
                <a16:creationId xmlns:a16="http://schemas.microsoft.com/office/drawing/2014/main" id="{FB91F9BD-CA70-4EE6-807F-1BF08F903D76}"/>
              </a:ext>
            </a:extLst>
          </p:cNvPr>
          <p:cNvSpPr/>
          <p:nvPr userDrawn="1"/>
        </p:nvSpPr>
        <p:spPr>
          <a:xfrm>
            <a:off x="0" y="0"/>
            <a:ext cx="7785278" cy="6858000"/>
          </a:xfrm>
          <a:prstGeom prst="rect">
            <a:avLst/>
          </a:prstGeom>
          <a:gradFill flip="none" rotWithShape="1">
            <a:gsLst>
              <a:gs pos="4120">
                <a:srgbClr val="EFEAE6">
                  <a:alpha val="8000"/>
                </a:srgbClr>
              </a:gs>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8" name="Text Placeholder 4"/>
          <p:cNvSpPr>
            <a:spLocks noGrp="1"/>
          </p:cNvSpPr>
          <p:nvPr>
            <p:ph type="body" sz="quarter" idx="12" hasCustomPrompt="1"/>
          </p:nvPr>
        </p:nvSpPr>
        <p:spPr>
          <a:xfrm>
            <a:off x="509173" y="2993594"/>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
        <p:nvSpPr>
          <p:cNvPr id="2" name="Title 1"/>
          <p:cNvSpPr>
            <a:spLocks noGrp="1"/>
          </p:cNvSpPr>
          <p:nvPr>
            <p:ph type="title" hasCustomPrompt="1"/>
          </p:nvPr>
        </p:nvSpPr>
        <p:spPr>
          <a:xfrm>
            <a:off x="509173" y="750269"/>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Tree>
    <p:extLst>
      <p:ext uri="{BB962C8B-B14F-4D97-AF65-F5344CB8AC3E}">
        <p14:creationId xmlns:p14="http://schemas.microsoft.com/office/powerpoint/2010/main" val="265637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3906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013103816"/>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21734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014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71201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97957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844431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40397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66066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761228"/>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467317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010821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D83B01"/>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8388063-1010-443C-90B2-EE1E43943C45}"/>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D83B01"/>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E69F65C7-C3DE-4D5B-B126-CE16C5BD4A6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74D95E7-43D8-4B3D-9247-EB11317CE6A9}"/>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7F0F4EE7-A249-4AC6-AF49-39C2E45DFB87}"/>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80426B25-E1F8-4734-B631-C51F8C7E7609}"/>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0B29FBE0-43EF-4EB0-B366-FD05F6849B5A}"/>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EF49230E-2382-44DA-97CE-FDC09CE30565}"/>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A6B87138-2A0D-4A24-91A3-BD73CBC727D9}"/>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35AEB6BB-C6CC-4849-B493-19F390893410}"/>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6B40363C-D6C8-466F-A67A-4036B9D4B961}"/>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427516344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4B53B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18195E6-B407-4647-95F0-CDF5B3A7C891}"/>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4B53B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FADC4FA9-0E27-44B9-A6CA-0ED475F0ED43}"/>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3B3D1568-3254-463A-BEEB-9417E7404BC3}"/>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468A3CF8-B771-4620-BEB2-A341AF41E15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65ABB35E-3EEF-4829-AB2A-7CDBB73151C7}"/>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676A99A0-D2C1-4964-8F2C-740FAFB474D6}"/>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805805F2-1190-457C-AEC9-BAF54BECD09F}"/>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0AB90F5E-69D0-4DEE-9A48-89ADB86C1A1A}"/>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9C325D6F-2CD7-4F8F-97E2-60A5BDC2B4E9}"/>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59469819-DE46-45F2-AF90-970E613521E6}"/>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749942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4.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image" Target="../media/image65.svg"/><Relationship Id="rId5" Type="http://schemas.openxmlformats.org/officeDocument/2006/relationships/slideLayout" Target="../slideLayouts/slideLayout221.xml"/><Relationship Id="rId10" Type="http://schemas.openxmlformats.org/officeDocument/2006/relationships/image" Target="../media/image64.png"/><Relationship Id="rId4" Type="http://schemas.openxmlformats.org/officeDocument/2006/relationships/slideLayout" Target="../slideLayouts/slideLayout220.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image" Target="../media/image65.svg"/><Relationship Id="rId5" Type="http://schemas.openxmlformats.org/officeDocument/2006/relationships/slideLayout" Target="../slideLayouts/slideLayout229.xml"/><Relationship Id="rId10" Type="http://schemas.openxmlformats.org/officeDocument/2006/relationships/image" Target="../media/image64.png"/><Relationship Id="rId4" Type="http://schemas.openxmlformats.org/officeDocument/2006/relationships/slideLayout" Target="../slideLayouts/slideLayout228.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9" Type="http://schemas.openxmlformats.org/officeDocument/2006/relationships/slideLayout" Target="../slideLayouts/slideLayout271.xml"/><Relationship Id="rId21" Type="http://schemas.openxmlformats.org/officeDocument/2006/relationships/slideLayout" Target="../slideLayouts/slideLayout253.xml"/><Relationship Id="rId34" Type="http://schemas.openxmlformats.org/officeDocument/2006/relationships/slideLayout" Target="../slideLayouts/slideLayout266.xml"/><Relationship Id="rId42" Type="http://schemas.openxmlformats.org/officeDocument/2006/relationships/slideLayout" Target="../slideLayouts/slideLayout274.xml"/><Relationship Id="rId47" Type="http://schemas.openxmlformats.org/officeDocument/2006/relationships/theme" Target="../theme/theme12.xml"/><Relationship Id="rId7" Type="http://schemas.openxmlformats.org/officeDocument/2006/relationships/slideLayout" Target="../slideLayouts/slideLayout239.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37" Type="http://schemas.openxmlformats.org/officeDocument/2006/relationships/slideLayout" Target="../slideLayouts/slideLayout269.xml"/><Relationship Id="rId40" Type="http://schemas.openxmlformats.org/officeDocument/2006/relationships/slideLayout" Target="../slideLayouts/slideLayout272.xml"/><Relationship Id="rId45" Type="http://schemas.openxmlformats.org/officeDocument/2006/relationships/slideLayout" Target="../slideLayouts/slideLayout277.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36" Type="http://schemas.openxmlformats.org/officeDocument/2006/relationships/slideLayout" Target="../slideLayouts/slideLayout268.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slideLayout" Target="../slideLayouts/slideLayout263.xml"/><Relationship Id="rId44" Type="http://schemas.openxmlformats.org/officeDocument/2006/relationships/slideLayout" Target="../slideLayouts/slideLayout276.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 Id="rId35" Type="http://schemas.openxmlformats.org/officeDocument/2006/relationships/slideLayout" Target="../slideLayouts/slideLayout267.xml"/><Relationship Id="rId43" Type="http://schemas.openxmlformats.org/officeDocument/2006/relationships/slideLayout" Target="../slideLayouts/slideLayout275.xml"/><Relationship Id="rId48" Type="http://schemas.openxmlformats.org/officeDocument/2006/relationships/image" Target="../media/image40.emf"/><Relationship Id="rId8" Type="http://schemas.openxmlformats.org/officeDocument/2006/relationships/slideLayout" Target="../slideLayouts/slideLayout240.xml"/><Relationship Id="rId3" Type="http://schemas.openxmlformats.org/officeDocument/2006/relationships/slideLayout" Target="../slideLayouts/slideLayout235.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slideLayout" Target="../slideLayouts/slideLayout265.xml"/><Relationship Id="rId38" Type="http://schemas.openxmlformats.org/officeDocument/2006/relationships/slideLayout" Target="../slideLayouts/slideLayout270.xml"/><Relationship Id="rId46" Type="http://schemas.openxmlformats.org/officeDocument/2006/relationships/slideLayout" Target="../slideLayouts/slideLayout278.xml"/><Relationship Id="rId20" Type="http://schemas.openxmlformats.org/officeDocument/2006/relationships/slideLayout" Target="../slideLayouts/slideLayout252.xml"/><Relationship Id="rId41" Type="http://schemas.openxmlformats.org/officeDocument/2006/relationships/slideLayout" Target="../slideLayouts/slideLayout273.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91.xml"/><Relationship Id="rId18" Type="http://schemas.openxmlformats.org/officeDocument/2006/relationships/slideLayout" Target="../slideLayouts/slideLayout296.xml"/><Relationship Id="rId26" Type="http://schemas.openxmlformats.org/officeDocument/2006/relationships/slideLayout" Target="../slideLayouts/slideLayout304.xml"/><Relationship Id="rId39" Type="http://schemas.openxmlformats.org/officeDocument/2006/relationships/slideLayout" Target="../slideLayouts/slideLayout317.xml"/><Relationship Id="rId21" Type="http://schemas.openxmlformats.org/officeDocument/2006/relationships/slideLayout" Target="../slideLayouts/slideLayout299.xml"/><Relationship Id="rId34" Type="http://schemas.openxmlformats.org/officeDocument/2006/relationships/slideLayout" Target="../slideLayouts/slideLayout312.xml"/><Relationship Id="rId42" Type="http://schemas.openxmlformats.org/officeDocument/2006/relationships/slideLayout" Target="../slideLayouts/slideLayout320.xml"/><Relationship Id="rId47" Type="http://schemas.openxmlformats.org/officeDocument/2006/relationships/slideLayout" Target="../slideLayouts/slideLayout325.xml"/><Relationship Id="rId50" Type="http://schemas.openxmlformats.org/officeDocument/2006/relationships/slideLayout" Target="../slideLayouts/slideLayout328.xml"/><Relationship Id="rId55" Type="http://schemas.openxmlformats.org/officeDocument/2006/relationships/theme" Target="../theme/theme13.xml"/><Relationship Id="rId7" Type="http://schemas.openxmlformats.org/officeDocument/2006/relationships/slideLayout" Target="../slideLayouts/slideLayout285.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29" Type="http://schemas.openxmlformats.org/officeDocument/2006/relationships/slideLayout" Target="../slideLayouts/slideLayout307.xml"/><Relationship Id="rId11" Type="http://schemas.openxmlformats.org/officeDocument/2006/relationships/slideLayout" Target="../slideLayouts/slideLayout289.xml"/><Relationship Id="rId24" Type="http://schemas.openxmlformats.org/officeDocument/2006/relationships/slideLayout" Target="../slideLayouts/slideLayout302.xml"/><Relationship Id="rId32" Type="http://schemas.openxmlformats.org/officeDocument/2006/relationships/slideLayout" Target="../slideLayouts/slideLayout310.xml"/><Relationship Id="rId37" Type="http://schemas.openxmlformats.org/officeDocument/2006/relationships/slideLayout" Target="../slideLayouts/slideLayout315.xml"/><Relationship Id="rId40" Type="http://schemas.openxmlformats.org/officeDocument/2006/relationships/slideLayout" Target="../slideLayouts/slideLayout318.xml"/><Relationship Id="rId45" Type="http://schemas.openxmlformats.org/officeDocument/2006/relationships/slideLayout" Target="../slideLayouts/slideLayout323.xml"/><Relationship Id="rId53" Type="http://schemas.openxmlformats.org/officeDocument/2006/relationships/slideLayout" Target="../slideLayouts/slideLayout331.xml"/><Relationship Id="rId5" Type="http://schemas.openxmlformats.org/officeDocument/2006/relationships/slideLayout" Target="../slideLayouts/slideLayout283.xml"/><Relationship Id="rId10" Type="http://schemas.openxmlformats.org/officeDocument/2006/relationships/slideLayout" Target="../slideLayouts/slideLayout288.xml"/><Relationship Id="rId19" Type="http://schemas.openxmlformats.org/officeDocument/2006/relationships/slideLayout" Target="../slideLayouts/slideLayout297.xml"/><Relationship Id="rId31" Type="http://schemas.openxmlformats.org/officeDocument/2006/relationships/slideLayout" Target="../slideLayouts/slideLayout309.xml"/><Relationship Id="rId44" Type="http://schemas.openxmlformats.org/officeDocument/2006/relationships/slideLayout" Target="../slideLayouts/slideLayout322.xml"/><Relationship Id="rId52" Type="http://schemas.openxmlformats.org/officeDocument/2006/relationships/slideLayout" Target="../slideLayouts/slideLayout330.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 Id="rId22" Type="http://schemas.openxmlformats.org/officeDocument/2006/relationships/slideLayout" Target="../slideLayouts/slideLayout300.xml"/><Relationship Id="rId27" Type="http://schemas.openxmlformats.org/officeDocument/2006/relationships/slideLayout" Target="../slideLayouts/slideLayout305.xml"/><Relationship Id="rId30" Type="http://schemas.openxmlformats.org/officeDocument/2006/relationships/slideLayout" Target="../slideLayouts/slideLayout308.xml"/><Relationship Id="rId35" Type="http://schemas.openxmlformats.org/officeDocument/2006/relationships/slideLayout" Target="../slideLayouts/slideLayout313.xml"/><Relationship Id="rId43" Type="http://schemas.openxmlformats.org/officeDocument/2006/relationships/slideLayout" Target="../slideLayouts/slideLayout321.xml"/><Relationship Id="rId48" Type="http://schemas.openxmlformats.org/officeDocument/2006/relationships/slideLayout" Target="../slideLayouts/slideLayout326.xml"/><Relationship Id="rId56" Type="http://schemas.openxmlformats.org/officeDocument/2006/relationships/image" Target="../media/image51.emf"/><Relationship Id="rId8" Type="http://schemas.openxmlformats.org/officeDocument/2006/relationships/slideLayout" Target="../slideLayouts/slideLayout286.xml"/><Relationship Id="rId51" Type="http://schemas.openxmlformats.org/officeDocument/2006/relationships/slideLayout" Target="../slideLayouts/slideLayout329.xml"/><Relationship Id="rId3" Type="http://schemas.openxmlformats.org/officeDocument/2006/relationships/slideLayout" Target="../slideLayouts/slideLayout281.xml"/><Relationship Id="rId12" Type="http://schemas.openxmlformats.org/officeDocument/2006/relationships/slideLayout" Target="../slideLayouts/slideLayout290.xml"/><Relationship Id="rId17" Type="http://schemas.openxmlformats.org/officeDocument/2006/relationships/slideLayout" Target="../slideLayouts/slideLayout295.xml"/><Relationship Id="rId25" Type="http://schemas.openxmlformats.org/officeDocument/2006/relationships/slideLayout" Target="../slideLayouts/slideLayout303.xml"/><Relationship Id="rId33" Type="http://schemas.openxmlformats.org/officeDocument/2006/relationships/slideLayout" Target="../slideLayouts/slideLayout311.xml"/><Relationship Id="rId38" Type="http://schemas.openxmlformats.org/officeDocument/2006/relationships/slideLayout" Target="../slideLayouts/slideLayout316.xml"/><Relationship Id="rId46" Type="http://schemas.openxmlformats.org/officeDocument/2006/relationships/slideLayout" Target="../slideLayouts/slideLayout324.xml"/><Relationship Id="rId20" Type="http://schemas.openxmlformats.org/officeDocument/2006/relationships/slideLayout" Target="../slideLayouts/slideLayout298.xml"/><Relationship Id="rId41" Type="http://schemas.openxmlformats.org/officeDocument/2006/relationships/slideLayout" Target="../slideLayouts/slideLayout319.xml"/><Relationship Id="rId54" Type="http://schemas.openxmlformats.org/officeDocument/2006/relationships/slideLayout" Target="../slideLayouts/slideLayout332.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5" Type="http://schemas.openxmlformats.org/officeDocument/2006/relationships/slideLayout" Target="../slideLayouts/slideLayout293.xml"/><Relationship Id="rId23" Type="http://schemas.openxmlformats.org/officeDocument/2006/relationships/slideLayout" Target="../slideLayouts/slideLayout301.xml"/><Relationship Id="rId28" Type="http://schemas.openxmlformats.org/officeDocument/2006/relationships/slideLayout" Target="../slideLayouts/slideLayout306.xml"/><Relationship Id="rId36" Type="http://schemas.openxmlformats.org/officeDocument/2006/relationships/slideLayout" Target="../slideLayouts/slideLayout314.xml"/><Relationship Id="rId49" Type="http://schemas.openxmlformats.org/officeDocument/2006/relationships/slideLayout" Target="../slideLayouts/slideLayout32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0.xml"/><Relationship Id="rId3" Type="http://schemas.openxmlformats.org/officeDocument/2006/relationships/slideLayout" Target="../slideLayouts/slideLayout335.xml"/><Relationship Id="rId7" Type="http://schemas.openxmlformats.org/officeDocument/2006/relationships/slideLayout" Target="../slideLayouts/slideLayout339.xml"/><Relationship Id="rId12" Type="http://schemas.openxmlformats.org/officeDocument/2006/relationships/theme" Target="../theme/theme14.xml"/><Relationship Id="rId2" Type="http://schemas.openxmlformats.org/officeDocument/2006/relationships/slideLayout" Target="../slideLayouts/slideLayout334.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5" Type="http://schemas.openxmlformats.org/officeDocument/2006/relationships/slideLayout" Target="../slideLayouts/slideLayout337.xml"/><Relationship Id="rId10" Type="http://schemas.openxmlformats.org/officeDocument/2006/relationships/slideLayout" Target="../slideLayouts/slideLayout342.xml"/><Relationship Id="rId4" Type="http://schemas.openxmlformats.org/officeDocument/2006/relationships/slideLayout" Target="../slideLayouts/slideLayout336.xml"/><Relationship Id="rId9" Type="http://schemas.openxmlformats.org/officeDocument/2006/relationships/slideLayout" Target="../slideLayouts/slideLayout341.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45.xml"/><Relationship Id="rId1" Type="http://schemas.openxmlformats.org/officeDocument/2006/relationships/slideLayout" Target="../slideLayouts/slideLayout34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47" Type="http://schemas.openxmlformats.org/officeDocument/2006/relationships/slideLayout" Target="../slideLayouts/slideLayout63.xml"/><Relationship Id="rId50" Type="http://schemas.openxmlformats.org/officeDocument/2006/relationships/slideLayout" Target="../slideLayouts/slideLayout66.xml"/><Relationship Id="rId55" Type="http://schemas.openxmlformats.org/officeDocument/2006/relationships/slideLayout" Target="../slideLayouts/slideLayout71.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9" Type="http://schemas.openxmlformats.org/officeDocument/2006/relationships/slideLayout" Target="../slideLayouts/slideLayout45.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slideLayout" Target="../slideLayouts/slideLayout61.xml"/><Relationship Id="rId53" Type="http://schemas.openxmlformats.org/officeDocument/2006/relationships/slideLayout" Target="../slideLayouts/slideLayout69.xml"/><Relationship Id="rId58" Type="http://schemas.openxmlformats.org/officeDocument/2006/relationships/slideLayout" Target="../slideLayouts/slideLayout74.xml"/><Relationship Id="rId5" Type="http://schemas.openxmlformats.org/officeDocument/2006/relationships/slideLayout" Target="../slideLayouts/slideLayout21.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48" Type="http://schemas.openxmlformats.org/officeDocument/2006/relationships/slideLayout" Target="../slideLayouts/slideLayout64.xml"/><Relationship Id="rId56" Type="http://schemas.openxmlformats.org/officeDocument/2006/relationships/slideLayout" Target="../slideLayouts/slideLayout72.xml"/><Relationship Id="rId8" Type="http://schemas.openxmlformats.org/officeDocument/2006/relationships/slideLayout" Target="../slideLayouts/slideLayout24.xml"/><Relationship Id="rId51" Type="http://schemas.openxmlformats.org/officeDocument/2006/relationships/slideLayout" Target="../slideLayouts/slideLayout67.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slideLayout" Target="../slideLayouts/slideLayout62.xml"/><Relationship Id="rId59" Type="http://schemas.openxmlformats.org/officeDocument/2006/relationships/theme" Target="../theme/theme2.xml"/><Relationship Id="rId20" Type="http://schemas.openxmlformats.org/officeDocument/2006/relationships/slideLayout" Target="../slideLayouts/slideLayout36.xml"/><Relationship Id="rId41" Type="http://schemas.openxmlformats.org/officeDocument/2006/relationships/slideLayout" Target="../slideLayouts/slideLayout57.xml"/><Relationship Id="rId54" Type="http://schemas.openxmlformats.org/officeDocument/2006/relationships/slideLayout" Target="../slideLayouts/slideLayout70.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49" Type="http://schemas.openxmlformats.org/officeDocument/2006/relationships/slideLayout" Target="../slideLayouts/slideLayout65.xml"/><Relationship Id="rId57" Type="http://schemas.openxmlformats.org/officeDocument/2006/relationships/slideLayout" Target="../slideLayouts/slideLayout73.xml"/><Relationship Id="rId10" Type="http://schemas.openxmlformats.org/officeDocument/2006/relationships/slideLayout" Target="../slideLayouts/slideLayout26.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52" Type="http://schemas.openxmlformats.org/officeDocument/2006/relationships/slideLayout" Target="../slideLayouts/slideLayout68.xml"/><Relationship Id="rId6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theme" Target="../theme/theme3.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image" Target="../media/image35.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9" Type="http://schemas.openxmlformats.org/officeDocument/2006/relationships/slideLayout" Target="../slideLayouts/slideLayout157.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42" Type="http://schemas.openxmlformats.org/officeDocument/2006/relationships/slideLayout" Target="../slideLayouts/slideLayout160.xml"/><Relationship Id="rId47" Type="http://schemas.openxmlformats.org/officeDocument/2006/relationships/theme" Target="../theme/theme5.xml"/><Relationship Id="rId7" Type="http://schemas.openxmlformats.org/officeDocument/2006/relationships/slideLayout" Target="../slideLayouts/slideLayout12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40" Type="http://schemas.openxmlformats.org/officeDocument/2006/relationships/slideLayout" Target="../slideLayouts/slideLayout158.xml"/><Relationship Id="rId45" Type="http://schemas.openxmlformats.org/officeDocument/2006/relationships/slideLayout" Target="../slideLayouts/slideLayout163.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slideLayout" Target="../slideLayouts/slideLayout154.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4" Type="http://schemas.openxmlformats.org/officeDocument/2006/relationships/slideLayout" Target="../slideLayouts/slideLayout162.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43" Type="http://schemas.openxmlformats.org/officeDocument/2006/relationships/slideLayout" Target="../slideLayouts/slideLayout161.xml"/><Relationship Id="rId48" Type="http://schemas.openxmlformats.org/officeDocument/2006/relationships/image" Target="../media/image40.emf"/><Relationship Id="rId8" Type="http://schemas.openxmlformats.org/officeDocument/2006/relationships/slideLayout" Target="../slideLayouts/slideLayout126.xml"/><Relationship Id="rId3" Type="http://schemas.openxmlformats.org/officeDocument/2006/relationships/slideLayout" Target="../slideLayouts/slideLayout121.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38" Type="http://schemas.openxmlformats.org/officeDocument/2006/relationships/slideLayout" Target="../slideLayouts/slideLayout156.xml"/><Relationship Id="rId46" Type="http://schemas.openxmlformats.org/officeDocument/2006/relationships/slideLayout" Target="../slideLayouts/slideLayout164.xml"/><Relationship Id="rId20" Type="http://schemas.openxmlformats.org/officeDocument/2006/relationships/slideLayout" Target="../slideLayouts/slideLayout138.xml"/><Relationship Id="rId41" Type="http://schemas.openxmlformats.org/officeDocument/2006/relationships/slideLayout" Target="../slideLayouts/slideLayout15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34" Type="http://schemas.openxmlformats.org/officeDocument/2006/relationships/image" Target="../media/image51.emf"/><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theme" Target="../theme/theme6.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8" Type="http://schemas.openxmlformats.org/officeDocument/2006/relationships/slideLayout" Target="../slideLayouts/slideLayout17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theme" Target="../theme/theme7.xml"/><Relationship Id="rId1" Type="http://schemas.openxmlformats.org/officeDocument/2006/relationships/slideLayout" Target="../slideLayouts/slideLayout1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5.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image" Target="../media/image65.svg"/><Relationship Id="rId5" Type="http://schemas.openxmlformats.org/officeDocument/2006/relationships/slideLayout" Target="../slideLayouts/slideLayout202.xml"/><Relationship Id="rId10" Type="http://schemas.openxmlformats.org/officeDocument/2006/relationships/image" Target="../media/image64.png"/><Relationship Id="rId4" Type="http://schemas.openxmlformats.org/officeDocument/2006/relationships/slideLayout" Target="../slideLayouts/slideLayout201.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3.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theme" Target="../theme/theme9.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3925741350"/>
      </p:ext>
    </p:extLst>
  </p:cSld>
  <p:clrMap bg1="lt1" tx1="dk1" bg2="lt2" tx2="dk2" accent1="accent1" accent2="accent2" accent3="accent3" accent4="accent4" accent5="accent5" accent6="accent6" hlink="hlink" folHlink="folHlink"/>
  <p:sldLayoutIdLst>
    <p:sldLayoutId id="2147483723" r:id="rId1"/>
    <p:sldLayoutId id="2147485078" r:id="rId2"/>
    <p:sldLayoutId id="2147485079" r:id="rId3"/>
    <p:sldLayoutId id="2147485080" r:id="rId4"/>
    <p:sldLayoutId id="2147485081" r:id="rId5"/>
    <p:sldLayoutId id="2147485082" r:id="rId6"/>
    <p:sldLayoutId id="2147483717" r:id="rId7"/>
    <p:sldLayoutId id="2147483719" r:id="rId8"/>
    <p:sldLayoutId id="2147483720" r:id="rId9"/>
    <p:sldLayoutId id="2147483793" r:id="rId10"/>
    <p:sldLayoutId id="2147483798" r:id="rId11"/>
    <p:sldLayoutId id="2147483815" r:id="rId12"/>
    <p:sldLayoutId id="2147483816" r:id="rId13"/>
    <p:sldLayoutId id="2147484862" r:id="rId14"/>
    <p:sldLayoutId id="2147484863" r:id="rId15"/>
    <p:sldLayoutId id="2147484870" r:id="rId16"/>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1" y="261757"/>
            <a:ext cx="9168312" cy="511349"/>
          </a:xfrm>
          <a:prstGeom prst="rect">
            <a:avLst/>
          </a:prstGeom>
        </p:spPr>
        <p:txBody>
          <a:bodyPr vert="horz" lIns="91440" tIns="45720" rIns="91440" bIns="45720" rtlCol="0" anchor="ctr">
            <a:noAutofit/>
          </a:bodyPr>
          <a:lstStyle/>
          <a:p>
            <a:r>
              <a:rPr lang="en-US"/>
              <a:t>PRESENTATION TITLE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1610451"/>
            <a:ext cx="11621467" cy="4985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813CAE72-B813-4829-9777-0E788DC8CC8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60840" y="482966"/>
            <a:ext cx="2287004" cy="445257"/>
          </a:xfrm>
          <a:prstGeom prst="rect">
            <a:avLst/>
          </a:prstGeom>
        </p:spPr>
      </p:pic>
      <p:cxnSp>
        <p:nvCxnSpPr>
          <p:cNvPr id="9" name="Straight Connector 8">
            <a:extLst>
              <a:ext uri="{FF2B5EF4-FFF2-40B4-BE49-F238E27FC236}">
                <a16:creationId xmlns:a16="http://schemas.microsoft.com/office/drawing/2014/main" id="{D8670AD3-6EDB-4222-92FC-2AD1F03C83CC}"/>
              </a:ext>
            </a:extLst>
          </p:cNvPr>
          <p:cNvCxnSpPr>
            <a:cxnSpLocks/>
          </p:cNvCxnSpPr>
          <p:nvPr userDrawn="1"/>
        </p:nvCxnSpPr>
        <p:spPr>
          <a:xfrm>
            <a:off x="334963" y="1292786"/>
            <a:ext cx="11522075" cy="1933"/>
          </a:xfrm>
          <a:prstGeom prst="line">
            <a:avLst/>
          </a:prstGeom>
          <a:ln w="12700">
            <a:solidFill>
              <a:schemeClr val="accent1">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4" name="Slide Number Placeholder 3">
            <a:extLst>
              <a:ext uri="{FF2B5EF4-FFF2-40B4-BE49-F238E27FC236}">
                <a16:creationId xmlns:a16="http://schemas.microsoft.com/office/drawing/2014/main" id="{F35C7916-41CD-4A17-B72E-DBC6E5E11159}"/>
              </a:ext>
            </a:extLst>
          </p:cNvPr>
          <p:cNvSpPr>
            <a:spLocks noGrp="1"/>
          </p:cNvSpPr>
          <p:nvPr>
            <p:ph type="sldNum" sz="quarter" idx="4"/>
          </p:nvPr>
        </p:nvSpPr>
        <p:spPr>
          <a:xfrm>
            <a:off x="9352800" y="64152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000B2-6EB3-4300-80B3-A0B1972F9496}" type="slidenum">
              <a:rPr lang="en-GB" smtClean="0"/>
              <a:t>‹#›</a:t>
            </a:fld>
            <a:endParaRPr lang="en-GB"/>
          </a:p>
        </p:txBody>
      </p:sp>
    </p:spTree>
    <p:extLst>
      <p:ext uri="{BB962C8B-B14F-4D97-AF65-F5344CB8AC3E}">
        <p14:creationId xmlns:p14="http://schemas.microsoft.com/office/powerpoint/2010/main" val="1784649260"/>
      </p:ext>
    </p:extLst>
  </p:cSld>
  <p:clrMap bg1="lt1" tx1="dk1" bg2="lt2" tx2="dk2" accent1="accent1" accent2="accent2" accent3="accent3" accent4="accent4" accent5="accent5" accent6="accent6" hlink="hlink" folHlink="folHlink"/>
  <p:sldLayoutIdLst>
    <p:sldLayoutId id="2147485001" r:id="rId1"/>
    <p:sldLayoutId id="2147485002" r:id="rId2"/>
    <p:sldLayoutId id="2147485003" r:id="rId3"/>
    <p:sldLayoutId id="2147485004" r:id="rId4"/>
    <p:sldLayoutId id="2147485005" r:id="rId5"/>
    <p:sldLayoutId id="2147485006" r:id="rId6"/>
    <p:sldLayoutId id="2147485007" r:id="rId7"/>
    <p:sldLayoutId id="2147485008" r:id="rId8"/>
  </p:sldLayoutIdLst>
  <p:hf hdr="0" ftr="0" dt="0"/>
  <p:txStyles>
    <p:titleStyle>
      <a:lvl1pPr algn="l" defTabSz="914400" rtl="0" eaLnBrk="1" latinLnBrk="0" hangingPunct="1">
        <a:lnSpc>
          <a:spcPct val="90000"/>
        </a:lnSpc>
        <a:spcBef>
          <a:spcPct val="0"/>
        </a:spcBef>
        <a:buNone/>
        <a:defRPr sz="3200" kern="1200">
          <a:solidFill>
            <a:srgbClr val="57647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211">
          <p15:clr>
            <a:srgbClr val="F26B43"/>
          </p15:clr>
        </p15:guide>
        <p15:guide id="3" pos="7469">
          <p15:clr>
            <a:srgbClr val="F26B43"/>
          </p15:clr>
        </p15:guide>
        <p15:guide id="4" orient="horz" pos="822">
          <p15:clr>
            <a:srgbClr val="F26B43"/>
          </p15:clr>
        </p15:guide>
        <p15:guide id="5" orient="horz" pos="68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1" y="261757"/>
            <a:ext cx="9168312" cy="511349"/>
          </a:xfrm>
          <a:prstGeom prst="rect">
            <a:avLst/>
          </a:prstGeom>
        </p:spPr>
        <p:txBody>
          <a:bodyPr vert="horz" lIns="91440" tIns="45720" rIns="91440" bIns="45720" rtlCol="0" anchor="ctr">
            <a:noAutofit/>
          </a:bodyPr>
          <a:lstStyle/>
          <a:p>
            <a:r>
              <a:rPr lang="en-US"/>
              <a:t>PRESENTATION TITLE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1610451"/>
            <a:ext cx="11621467" cy="4985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813CAE72-B813-4829-9777-0E788DC8CC8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60840" y="482966"/>
            <a:ext cx="2287004" cy="445257"/>
          </a:xfrm>
          <a:prstGeom prst="rect">
            <a:avLst/>
          </a:prstGeom>
        </p:spPr>
      </p:pic>
      <p:cxnSp>
        <p:nvCxnSpPr>
          <p:cNvPr id="9" name="Straight Connector 8">
            <a:extLst>
              <a:ext uri="{FF2B5EF4-FFF2-40B4-BE49-F238E27FC236}">
                <a16:creationId xmlns:a16="http://schemas.microsoft.com/office/drawing/2014/main" id="{D8670AD3-6EDB-4222-92FC-2AD1F03C83CC}"/>
              </a:ext>
            </a:extLst>
          </p:cNvPr>
          <p:cNvCxnSpPr>
            <a:cxnSpLocks/>
          </p:cNvCxnSpPr>
          <p:nvPr userDrawn="1"/>
        </p:nvCxnSpPr>
        <p:spPr>
          <a:xfrm>
            <a:off x="334963" y="1292786"/>
            <a:ext cx="11522075" cy="1933"/>
          </a:xfrm>
          <a:prstGeom prst="line">
            <a:avLst/>
          </a:prstGeom>
          <a:ln w="12700">
            <a:solidFill>
              <a:schemeClr val="accent1">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4" name="Slide Number Placeholder 3">
            <a:extLst>
              <a:ext uri="{FF2B5EF4-FFF2-40B4-BE49-F238E27FC236}">
                <a16:creationId xmlns:a16="http://schemas.microsoft.com/office/drawing/2014/main" id="{F35C7916-41CD-4A17-B72E-DBC6E5E11159}"/>
              </a:ext>
            </a:extLst>
          </p:cNvPr>
          <p:cNvSpPr>
            <a:spLocks noGrp="1"/>
          </p:cNvSpPr>
          <p:nvPr>
            <p:ph type="sldNum" sz="quarter" idx="4"/>
          </p:nvPr>
        </p:nvSpPr>
        <p:spPr>
          <a:xfrm>
            <a:off x="9352800" y="64152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000B2-6EB3-4300-80B3-A0B1972F9496}" type="slidenum">
              <a:rPr lang="en-GB" smtClean="0"/>
              <a:t>‹#›</a:t>
            </a:fld>
            <a:endParaRPr lang="en-GB"/>
          </a:p>
        </p:txBody>
      </p:sp>
    </p:spTree>
    <p:extLst>
      <p:ext uri="{BB962C8B-B14F-4D97-AF65-F5344CB8AC3E}">
        <p14:creationId xmlns:p14="http://schemas.microsoft.com/office/powerpoint/2010/main" val="2829853"/>
      </p:ext>
    </p:extLst>
  </p:cSld>
  <p:clrMap bg1="lt1" tx1="dk1" bg2="lt2" tx2="dk2" accent1="accent1" accent2="accent2" accent3="accent3" accent4="accent4" accent5="accent5" accent6="accent6" hlink="hlink" folHlink="folHlink"/>
  <p:sldLayoutIdLst>
    <p:sldLayoutId id="2147485010" r:id="rId1"/>
    <p:sldLayoutId id="2147485011" r:id="rId2"/>
    <p:sldLayoutId id="2147485012" r:id="rId3"/>
    <p:sldLayoutId id="2147485013" r:id="rId4"/>
    <p:sldLayoutId id="2147485014" r:id="rId5"/>
    <p:sldLayoutId id="2147485015" r:id="rId6"/>
    <p:sldLayoutId id="2147485016" r:id="rId7"/>
    <p:sldLayoutId id="2147485017" r:id="rId8"/>
  </p:sldLayoutIdLst>
  <p:hf hdr="0" dt="0"/>
  <p:txStyles>
    <p:titleStyle>
      <a:lvl1pPr algn="l" defTabSz="914400" rtl="0" eaLnBrk="1" latinLnBrk="0" hangingPunct="1">
        <a:lnSpc>
          <a:spcPct val="90000"/>
        </a:lnSpc>
        <a:spcBef>
          <a:spcPct val="0"/>
        </a:spcBef>
        <a:buNone/>
        <a:defRPr sz="3200" kern="1200">
          <a:solidFill>
            <a:srgbClr val="57647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211">
          <p15:clr>
            <a:srgbClr val="F26B43"/>
          </p15:clr>
        </p15:guide>
        <p15:guide id="3" pos="7469">
          <p15:clr>
            <a:srgbClr val="F26B43"/>
          </p15:clr>
        </p15:guide>
        <p15:guide id="4" orient="horz" pos="822">
          <p15:clr>
            <a:srgbClr val="F26B43"/>
          </p15:clr>
        </p15:guide>
        <p15:guide id="5" orient="horz" pos="686">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7619665"/>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 id="2147485038" r:id="rId18"/>
    <p:sldLayoutId id="2147485039" r:id="rId19"/>
    <p:sldLayoutId id="2147485040" r:id="rId20"/>
    <p:sldLayoutId id="2147485041" r:id="rId21"/>
    <p:sldLayoutId id="2147485042" r:id="rId22"/>
    <p:sldLayoutId id="2147485043" r:id="rId23"/>
    <p:sldLayoutId id="2147485044" r:id="rId24"/>
    <p:sldLayoutId id="2147485045" r:id="rId25"/>
    <p:sldLayoutId id="2147485046" r:id="rId26"/>
    <p:sldLayoutId id="2147485047" r:id="rId27"/>
    <p:sldLayoutId id="2147485048" r:id="rId28"/>
    <p:sldLayoutId id="2147485049" r:id="rId29"/>
    <p:sldLayoutId id="2147485051" r:id="rId30"/>
    <p:sldLayoutId id="2147485052" r:id="rId31"/>
    <p:sldLayoutId id="2147485053" r:id="rId32"/>
    <p:sldLayoutId id="2147485054" r:id="rId33"/>
    <p:sldLayoutId id="2147485055" r:id="rId34"/>
    <p:sldLayoutId id="2147485056" r:id="rId35"/>
    <p:sldLayoutId id="2147485057" r:id="rId36"/>
    <p:sldLayoutId id="2147485058" r:id="rId37"/>
    <p:sldLayoutId id="2147485059" r:id="rId38"/>
    <p:sldLayoutId id="2147485060" r:id="rId39"/>
    <p:sldLayoutId id="2147485061" r:id="rId40"/>
    <p:sldLayoutId id="2147485062" r:id="rId41"/>
    <p:sldLayoutId id="2147485063" r:id="rId42"/>
    <p:sldLayoutId id="2147485064" r:id="rId43"/>
    <p:sldLayoutId id="2147485065" r:id="rId44"/>
    <p:sldLayoutId id="2147485066" r:id="rId45"/>
    <p:sldLayoutId id="2147485068" r:id="rId4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cstate="print">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354114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5085" r:id="rId27"/>
    <p:sldLayoutId id="2147483688" r:id="rId28"/>
    <p:sldLayoutId id="2147485084"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4545DD-6CF9-2CF3-8648-67D04D8967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W"/>
          </a:p>
        </p:txBody>
      </p:sp>
      <p:sp>
        <p:nvSpPr>
          <p:cNvPr id="3" name="Text Placeholder 2">
            <a:extLst>
              <a:ext uri="{FF2B5EF4-FFF2-40B4-BE49-F238E27FC236}">
                <a16:creationId xmlns:a16="http://schemas.microsoft.com/office/drawing/2014/main" id="{47D8F6D1-3B6D-E939-82F3-989486989F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0470F08C-5DD9-64BD-FCC6-09E614068B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0CECE9-2725-6144-920F-90BA029F8274}" type="datetimeFigureOut">
              <a:rPr lang="en-TW" smtClean="0"/>
              <a:t>09/30/2022</a:t>
            </a:fld>
            <a:endParaRPr lang="en-TW"/>
          </a:p>
        </p:txBody>
      </p:sp>
      <p:sp>
        <p:nvSpPr>
          <p:cNvPr id="5" name="Footer Placeholder 4">
            <a:extLst>
              <a:ext uri="{FF2B5EF4-FFF2-40B4-BE49-F238E27FC236}">
                <a16:creationId xmlns:a16="http://schemas.microsoft.com/office/drawing/2014/main" id="{2875A75D-879C-0517-91AC-7ED96F7F76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W"/>
          </a:p>
        </p:txBody>
      </p:sp>
      <p:sp>
        <p:nvSpPr>
          <p:cNvPr id="6" name="Slide Number Placeholder 5">
            <a:extLst>
              <a:ext uri="{FF2B5EF4-FFF2-40B4-BE49-F238E27FC236}">
                <a16:creationId xmlns:a16="http://schemas.microsoft.com/office/drawing/2014/main" id="{F6F611EB-D1C9-A9E7-11A7-B07F385713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B4DFE4-8012-B449-86A4-E7E94AB2734F}" type="slidenum">
              <a:rPr lang="en-TW" smtClean="0"/>
              <a:t>‹#›</a:t>
            </a:fld>
            <a:endParaRPr lang="en-TW"/>
          </a:p>
        </p:txBody>
      </p:sp>
    </p:spTree>
    <p:extLst>
      <p:ext uri="{BB962C8B-B14F-4D97-AF65-F5344CB8AC3E}">
        <p14:creationId xmlns:p14="http://schemas.microsoft.com/office/powerpoint/2010/main" val="1326096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87" r:id="rId1"/>
    <p:sldLayoutId id="2147483689" r:id="rId2"/>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0" cstate="print">
            <a:extLst>
              <a:ext uri="{28A0092B-C50C-407E-A947-70E740481C1C}">
                <a14:useLocalDpi xmlns:a14="http://schemas.microsoft.com/office/drawing/2010/main" val="0"/>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90611394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976" r:id="rId5"/>
    <p:sldLayoutId id="2147483977" r:id="rId6"/>
    <p:sldLayoutId id="2147483978" r:id="rId7"/>
    <p:sldLayoutId id="2147483745" r:id="rId8"/>
    <p:sldLayoutId id="2147483746" r:id="rId9"/>
    <p:sldLayoutId id="2147483747" r:id="rId10"/>
    <p:sldLayoutId id="2147483748" r:id="rId11"/>
    <p:sldLayoutId id="2147483742" r:id="rId12"/>
    <p:sldLayoutId id="2147483743" r:id="rId13"/>
    <p:sldLayoutId id="2147483744"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 id="2147483777" r:id="rId40"/>
    <p:sldLayoutId id="2147483778" r:id="rId41"/>
    <p:sldLayoutId id="2147483779" r:id="rId42"/>
    <p:sldLayoutId id="2147483780" r:id="rId43"/>
    <p:sldLayoutId id="2147483781" r:id="rId44"/>
    <p:sldLayoutId id="2147483782" r:id="rId45"/>
    <p:sldLayoutId id="2147483783" r:id="rId46"/>
    <p:sldLayoutId id="2147483784" r:id="rId47"/>
    <p:sldLayoutId id="2147483785" r:id="rId48"/>
    <p:sldLayoutId id="2147483786" r:id="rId49"/>
    <p:sldLayoutId id="2147483787" r:id="rId50"/>
    <p:sldLayoutId id="2147483967" r:id="rId51"/>
    <p:sldLayoutId id="2147483975" r:id="rId52"/>
    <p:sldLayoutId id="2147483788" r:id="rId53"/>
    <p:sldLayoutId id="2147483789" r:id="rId54"/>
    <p:sldLayoutId id="2147483790" r:id="rId55"/>
    <p:sldLayoutId id="2147483817" r:id="rId56"/>
    <p:sldLayoutId id="2147483818" r:id="rId57"/>
    <p:sldLayoutId id="2147483979" r:id="rId58"/>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BD18AE-C61D-4EAD-A048-30FE7A9C3D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204DC7-F2A1-4C54-B067-80D84D8DB3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73456-09C5-4AFF-80AF-8926571434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4186AA-C2A3-4304-AF7E-B120E2DFB2FA}" type="datetimeFigureOut">
              <a:rPr lang="en-US" smtClean="0"/>
              <a:t>9/30/2022</a:t>
            </a:fld>
            <a:endParaRPr lang="en-US"/>
          </a:p>
        </p:txBody>
      </p:sp>
      <p:sp>
        <p:nvSpPr>
          <p:cNvPr id="5" name="Footer Placeholder 4">
            <a:extLst>
              <a:ext uri="{FF2B5EF4-FFF2-40B4-BE49-F238E27FC236}">
                <a16:creationId xmlns:a16="http://schemas.microsoft.com/office/drawing/2014/main" id="{E5A215F8-4F3A-4C38-A691-0EC26FFAC4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FD226E-1042-4979-9393-71C4C2B8EE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5DB5FF-826E-4A59-B370-30E3A0BCF1B5}" type="slidenum">
              <a:rPr lang="en-US" smtClean="0"/>
              <a:t>‹#›</a:t>
            </a:fld>
            <a:endParaRPr lang="en-US"/>
          </a:p>
        </p:txBody>
      </p:sp>
    </p:spTree>
    <p:extLst>
      <p:ext uri="{BB962C8B-B14F-4D97-AF65-F5344CB8AC3E}">
        <p14:creationId xmlns:p14="http://schemas.microsoft.com/office/powerpoint/2010/main" val="185022713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47" r:id="rId12"/>
    <p:sldLayoutId id="2147483848" r:id="rId13"/>
    <p:sldLayoutId id="2147483849" r:id="rId14"/>
    <p:sldLayoutId id="2147483850" r:id="rId15"/>
    <p:sldLayoutId id="2147483851" r:id="rId16"/>
    <p:sldLayoutId id="2147483852" r:id="rId17"/>
    <p:sldLayoutId id="2147483855" r:id="rId18"/>
    <p:sldLayoutId id="2147483856" r:id="rId19"/>
    <p:sldLayoutId id="2147483857" r:id="rId20"/>
    <p:sldLayoutId id="2147483858" r:id="rId21"/>
    <p:sldLayoutId id="2147485018" r:id="rId22"/>
    <p:sldLayoutId id="2147485019"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picture containing cage, skyscraper&#10;&#10;Description automatically generated">
            <a:extLst>
              <a:ext uri="{FF2B5EF4-FFF2-40B4-BE49-F238E27FC236}">
                <a16:creationId xmlns:a16="http://schemas.microsoft.com/office/drawing/2014/main" id="{F1DAD7AD-A1A5-41A3-BAAA-D0A0AEC52E33}"/>
              </a:ext>
            </a:extLst>
          </p:cNvPr>
          <p:cNvPicPr>
            <a:picLocks noChangeAspect="1"/>
          </p:cNvPicPr>
          <p:nvPr userDrawn="1"/>
        </p:nvPicPr>
        <p:blipFill>
          <a:blip r:embed="rId23">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56486207"/>
      </p:ext>
    </p:extLst>
  </p:cSld>
  <p:clrMap bg1="lt1" tx1="dk1" bg2="lt2" tx2="dk2" accent1="accent1" accent2="accent2" accent3="accent3" accent4="accent4" accent5="accent5" accent6="accent6" hlink="hlink" folHlink="folHlink"/>
  <p:sldLayoutIdLst>
    <p:sldLayoutId id="2147485071" r:id="rId1"/>
    <p:sldLayoutId id="2147485072" r:id="rId2"/>
    <p:sldLayoutId id="2147485073" r:id="rId3"/>
    <p:sldLayoutId id="2147484972" r:id="rId4"/>
    <p:sldLayoutId id="2147485075" r:id="rId5"/>
    <p:sldLayoutId id="2147485076" r:id="rId6"/>
    <p:sldLayoutId id="2147485077" r:id="rId7"/>
    <p:sldLayoutId id="2147484854" r:id="rId8"/>
    <p:sldLayoutId id="2147484949" r:id="rId9"/>
    <p:sldLayoutId id="2147484865" r:id="rId10"/>
    <p:sldLayoutId id="2147484866" r:id="rId11"/>
    <p:sldLayoutId id="2147484867" r:id="rId12"/>
    <p:sldLayoutId id="2147484868" r:id="rId13"/>
    <p:sldLayoutId id="2147484869" r:id="rId14"/>
    <p:sldLayoutId id="2147484864" r:id="rId15"/>
    <p:sldLayoutId id="2147484948" r:id="rId16"/>
    <p:sldLayoutId id="2147484950" r:id="rId17"/>
    <p:sldLayoutId id="2147484952" r:id="rId18"/>
    <p:sldLayoutId id="2147484953" r:id="rId19"/>
    <p:sldLayoutId id="2147484967" r:id="rId20"/>
    <p:sldLayoutId id="2147484969" r:id="rId21"/>
  </p:sldLayoutIdLst>
  <p:txStyles>
    <p:titleStyle>
      <a:lvl1pPr algn="l" defTabSz="812820" rtl="0" eaLnBrk="1" latinLnBrk="0" hangingPunct="1">
        <a:lnSpc>
          <a:spcPct val="90000"/>
        </a:lnSpc>
        <a:spcBef>
          <a:spcPct val="0"/>
        </a:spcBef>
        <a:buNone/>
        <a:defRPr sz="3911" kern="1200">
          <a:solidFill>
            <a:schemeClr val="tx1"/>
          </a:solidFill>
          <a:latin typeface="+mj-lt"/>
          <a:ea typeface="+mj-ea"/>
          <a:cs typeface="+mj-cs"/>
        </a:defRPr>
      </a:lvl1pPr>
    </p:titleStyle>
    <p:bodyStyle>
      <a:lvl1pPr marL="203206" indent="-203206" algn="l" defTabSz="812820" rtl="0" eaLnBrk="1" latinLnBrk="0" hangingPunct="1">
        <a:lnSpc>
          <a:spcPct val="90000"/>
        </a:lnSpc>
        <a:spcBef>
          <a:spcPts val="889"/>
        </a:spcBef>
        <a:buFont typeface="Arial" panose="020B0604020202020204" pitchFamily="34" charset="0"/>
        <a:buChar char="•"/>
        <a:defRPr sz="2489" kern="1200">
          <a:solidFill>
            <a:schemeClr val="tx1"/>
          </a:solidFill>
          <a:latin typeface="+mn-lt"/>
          <a:ea typeface="+mn-ea"/>
          <a:cs typeface="+mn-cs"/>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812820" rtl="0" eaLnBrk="1" latinLnBrk="0" hangingPunct="1">
        <a:defRPr sz="1600" kern="1200">
          <a:solidFill>
            <a:schemeClr val="tx1"/>
          </a:solidFill>
          <a:latin typeface="+mn-lt"/>
          <a:ea typeface="+mn-ea"/>
          <a:cs typeface="+mn-cs"/>
        </a:defRPr>
      </a:lvl1pPr>
      <a:lvl2pPr marL="406410" algn="l" defTabSz="812820" rtl="0" eaLnBrk="1" latinLnBrk="0" hangingPunct="1">
        <a:defRPr sz="1600" kern="1200">
          <a:solidFill>
            <a:schemeClr val="tx1"/>
          </a:solidFill>
          <a:latin typeface="+mn-lt"/>
          <a:ea typeface="+mn-ea"/>
          <a:cs typeface="+mn-cs"/>
        </a:defRPr>
      </a:lvl2pPr>
      <a:lvl3pPr marL="812820" algn="l" defTabSz="812820" rtl="0" eaLnBrk="1" latinLnBrk="0" hangingPunct="1">
        <a:defRPr sz="1600" kern="1200">
          <a:solidFill>
            <a:schemeClr val="tx1"/>
          </a:solidFill>
          <a:latin typeface="+mn-lt"/>
          <a:ea typeface="+mn-ea"/>
          <a:cs typeface="+mn-cs"/>
        </a:defRPr>
      </a:lvl3pPr>
      <a:lvl4pPr marL="1219231" algn="l" defTabSz="812820" rtl="0" eaLnBrk="1" latinLnBrk="0" hangingPunct="1">
        <a:defRPr sz="1600" kern="1200">
          <a:solidFill>
            <a:schemeClr val="tx1"/>
          </a:solidFill>
          <a:latin typeface="+mn-lt"/>
          <a:ea typeface="+mn-ea"/>
          <a:cs typeface="+mn-cs"/>
        </a:defRPr>
      </a:lvl4pPr>
      <a:lvl5pPr marL="1625641" algn="l" defTabSz="812820" rtl="0" eaLnBrk="1" latinLnBrk="0" hangingPunct="1">
        <a:defRPr sz="1600" kern="1200">
          <a:solidFill>
            <a:schemeClr val="tx1"/>
          </a:solidFill>
          <a:latin typeface="+mn-lt"/>
          <a:ea typeface="+mn-ea"/>
          <a:cs typeface="+mn-cs"/>
        </a:defRPr>
      </a:lvl5pPr>
      <a:lvl6pPr marL="2032051" algn="l" defTabSz="812820" rtl="0" eaLnBrk="1" latinLnBrk="0" hangingPunct="1">
        <a:defRPr sz="1600" kern="1200">
          <a:solidFill>
            <a:schemeClr val="tx1"/>
          </a:solidFill>
          <a:latin typeface="+mn-lt"/>
          <a:ea typeface="+mn-ea"/>
          <a:cs typeface="+mn-cs"/>
        </a:defRPr>
      </a:lvl6pPr>
      <a:lvl7pPr marL="2438460" algn="l" defTabSz="812820" rtl="0" eaLnBrk="1" latinLnBrk="0" hangingPunct="1">
        <a:defRPr sz="1600" kern="1200">
          <a:solidFill>
            <a:schemeClr val="tx1"/>
          </a:solidFill>
          <a:latin typeface="+mn-lt"/>
          <a:ea typeface="+mn-ea"/>
          <a:cs typeface="+mn-cs"/>
        </a:defRPr>
      </a:lvl7pPr>
      <a:lvl8pPr marL="2844872" algn="l" defTabSz="812820" rtl="0" eaLnBrk="1" latinLnBrk="0" hangingPunct="1">
        <a:defRPr sz="1600" kern="1200">
          <a:solidFill>
            <a:schemeClr val="tx1"/>
          </a:solidFill>
          <a:latin typeface="+mn-lt"/>
          <a:ea typeface="+mn-ea"/>
          <a:cs typeface="+mn-cs"/>
        </a:defRPr>
      </a:lvl8pPr>
      <a:lvl9pPr marL="3251281" algn="l" defTabSz="812820"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1143063"/>
      </p:ext>
    </p:extLst>
  </p:cSld>
  <p:clrMap bg1="lt1" tx1="dk1" bg2="lt2" tx2="dk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 id="2147484818" r:id="rId14"/>
    <p:sldLayoutId id="2147484819" r:id="rId15"/>
    <p:sldLayoutId id="2147484820" r:id="rId16"/>
    <p:sldLayoutId id="2147484821" r:id="rId17"/>
    <p:sldLayoutId id="2147484822" r:id="rId18"/>
    <p:sldLayoutId id="2147484823" r:id="rId19"/>
    <p:sldLayoutId id="2147484824" r:id="rId20"/>
    <p:sldLayoutId id="2147484825" r:id="rId21"/>
    <p:sldLayoutId id="2147484826" r:id="rId22"/>
    <p:sldLayoutId id="2147484827" r:id="rId23"/>
    <p:sldLayoutId id="2147484828" r:id="rId24"/>
    <p:sldLayoutId id="2147484829" r:id="rId25"/>
    <p:sldLayoutId id="2147484830" r:id="rId26"/>
    <p:sldLayoutId id="2147484831" r:id="rId27"/>
    <p:sldLayoutId id="2147484832" r:id="rId28"/>
    <p:sldLayoutId id="2147484940" r:id="rId29"/>
    <p:sldLayoutId id="2147484941" r:id="rId30"/>
    <p:sldLayoutId id="2147484942" r:id="rId31"/>
    <p:sldLayoutId id="2147484836" r:id="rId32"/>
    <p:sldLayoutId id="2147484837" r:id="rId33"/>
    <p:sldLayoutId id="2147484838" r:id="rId34"/>
    <p:sldLayoutId id="2147484943" r:id="rId35"/>
    <p:sldLayoutId id="2147484944" r:id="rId36"/>
    <p:sldLayoutId id="2147484945" r:id="rId37"/>
    <p:sldLayoutId id="2147484946" r:id="rId38"/>
    <p:sldLayoutId id="2147484947" r:id="rId39"/>
    <p:sldLayoutId id="2147484844" r:id="rId40"/>
    <p:sldLayoutId id="2147484845" r:id="rId41"/>
    <p:sldLayoutId id="2147484846" r:id="rId42"/>
    <p:sldLayoutId id="2147484847" r:id="rId43"/>
    <p:sldLayoutId id="2147484848" r:id="rId44"/>
    <p:sldLayoutId id="2147484849" r:id="rId45"/>
    <p:sldLayoutId id="2147484850" r:id="rId4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cstate="print">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937" r:id="rId27"/>
    <p:sldLayoutId id="2147484938" r:id="rId28"/>
    <p:sldLayoutId id="2147484939"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1665"/>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78510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01480090"/>
      </p:ext>
    </p:extLst>
  </p:cSld>
  <p:clrMap bg1="lt1" tx1="dk1" bg2="lt2" tx2="dk2" accent1="accent1" accent2="accent2" accent3="accent3" accent4="accent4" accent5="accent5" accent6="accent6" hlink="hlink" folHlink="folHlink"/>
  <p:sldLayoutIdLst>
    <p:sldLayoutId id="2147485074" r:id="rId1"/>
  </p:sldLayoutIdLst>
  <p:transition>
    <p:fade/>
  </p:transition>
  <p:txStyles>
    <p:titleStyle>
      <a:lvl1pPr algn="l" defTabSz="932742" rtl="0" eaLnBrk="1" latinLnBrk="0" hangingPunct="1">
        <a:lnSpc>
          <a:spcPct val="100000"/>
        </a:lnSpc>
        <a:spcBef>
          <a:spcPct val="0"/>
        </a:spcBef>
        <a:buNone/>
        <a:defRPr lang="en-US" sz="30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625" marR="0" indent="-1746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448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519113" marR="0" indent="-1746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688975"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857250"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1" y="261757"/>
            <a:ext cx="9168312" cy="511349"/>
          </a:xfrm>
          <a:prstGeom prst="rect">
            <a:avLst/>
          </a:prstGeom>
        </p:spPr>
        <p:txBody>
          <a:bodyPr vert="horz" lIns="91440" tIns="45720" rIns="91440" bIns="45720" rtlCol="0" anchor="ctr">
            <a:noAutofit/>
          </a:bodyPr>
          <a:lstStyle/>
          <a:p>
            <a:r>
              <a:rPr lang="en-US"/>
              <a:t>PRESENTATION TITLE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1610451"/>
            <a:ext cx="11621467" cy="4985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813CAE72-B813-4829-9777-0E788DC8CC8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60840" y="482966"/>
            <a:ext cx="2287004" cy="445257"/>
          </a:xfrm>
          <a:prstGeom prst="rect">
            <a:avLst/>
          </a:prstGeom>
        </p:spPr>
      </p:pic>
      <p:cxnSp>
        <p:nvCxnSpPr>
          <p:cNvPr id="9" name="Straight Connector 8">
            <a:extLst>
              <a:ext uri="{FF2B5EF4-FFF2-40B4-BE49-F238E27FC236}">
                <a16:creationId xmlns:a16="http://schemas.microsoft.com/office/drawing/2014/main" id="{D8670AD3-6EDB-4222-92FC-2AD1F03C83CC}"/>
              </a:ext>
            </a:extLst>
          </p:cNvPr>
          <p:cNvCxnSpPr>
            <a:cxnSpLocks/>
          </p:cNvCxnSpPr>
          <p:nvPr userDrawn="1"/>
        </p:nvCxnSpPr>
        <p:spPr>
          <a:xfrm>
            <a:off x="334963" y="1292786"/>
            <a:ext cx="11522075" cy="1933"/>
          </a:xfrm>
          <a:prstGeom prst="line">
            <a:avLst/>
          </a:prstGeom>
          <a:ln w="12700">
            <a:solidFill>
              <a:schemeClr val="accent1">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4" name="Slide Number Placeholder 3">
            <a:extLst>
              <a:ext uri="{FF2B5EF4-FFF2-40B4-BE49-F238E27FC236}">
                <a16:creationId xmlns:a16="http://schemas.microsoft.com/office/drawing/2014/main" id="{F35C7916-41CD-4A17-B72E-DBC6E5E11159}"/>
              </a:ext>
            </a:extLst>
          </p:cNvPr>
          <p:cNvSpPr>
            <a:spLocks noGrp="1"/>
          </p:cNvSpPr>
          <p:nvPr>
            <p:ph type="sldNum" sz="quarter" idx="4"/>
          </p:nvPr>
        </p:nvSpPr>
        <p:spPr>
          <a:xfrm>
            <a:off x="9352800" y="64152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000B2-6EB3-4300-80B3-A0B1972F9496}" type="slidenum">
              <a:rPr lang="en-GB" smtClean="0"/>
              <a:t>‹#›</a:t>
            </a:fld>
            <a:endParaRPr lang="en-GB"/>
          </a:p>
        </p:txBody>
      </p:sp>
    </p:spTree>
    <p:extLst>
      <p:ext uri="{BB962C8B-B14F-4D97-AF65-F5344CB8AC3E}">
        <p14:creationId xmlns:p14="http://schemas.microsoft.com/office/powerpoint/2010/main" val="2542765802"/>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Lst>
  <p:hf hdr="0" dt="0"/>
  <p:txStyles>
    <p:titleStyle>
      <a:lvl1pPr algn="l" defTabSz="914400" rtl="0" eaLnBrk="1" latinLnBrk="0" hangingPunct="1">
        <a:lnSpc>
          <a:spcPct val="90000"/>
        </a:lnSpc>
        <a:spcBef>
          <a:spcPct val="0"/>
        </a:spcBef>
        <a:buNone/>
        <a:defRPr sz="3200" kern="1200">
          <a:solidFill>
            <a:srgbClr val="57647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211">
          <p15:clr>
            <a:srgbClr val="F26B43"/>
          </p15:clr>
        </p15:guide>
        <p15:guide id="3" pos="7469">
          <p15:clr>
            <a:srgbClr val="F26B43"/>
          </p15:clr>
        </p15:guide>
        <p15:guide id="4" orient="horz" pos="822">
          <p15:clr>
            <a:srgbClr val="F26B43"/>
          </p15:clr>
        </p15:guide>
        <p15:guide id="5" orient="horz" pos="68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alpha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0" y="261757"/>
            <a:ext cx="11621467" cy="511349"/>
          </a:xfrm>
          <a:prstGeom prst="rect">
            <a:avLst/>
          </a:prstGeom>
        </p:spPr>
        <p:txBody>
          <a:bodyPr vert="horz" lIns="91440" tIns="45720" rIns="9144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984145"/>
            <a:ext cx="11621467" cy="456324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a:extLst>
              <a:ext uri="{FF2B5EF4-FFF2-40B4-BE49-F238E27FC236}">
                <a16:creationId xmlns:a16="http://schemas.microsoft.com/office/drawing/2014/main" id="{59569CB9-150C-4DFF-B0A1-AED7567E5D6C}"/>
              </a:ext>
            </a:extLst>
          </p:cNvPr>
          <p:cNvSpPr>
            <a:spLocks noGrp="1"/>
          </p:cNvSpPr>
          <p:nvPr>
            <p:ph type="sldNum" sz="quarter" idx="4"/>
          </p:nvPr>
        </p:nvSpPr>
        <p:spPr>
          <a:xfrm>
            <a:off x="9352376" y="641368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731F12-A32F-42BD-97DF-C5C96A70E88C}" type="slidenum">
              <a:rPr lang="en-GB" smtClean="0"/>
              <a:t>‹#›</a:t>
            </a:fld>
            <a:endParaRPr lang="en-GB"/>
          </a:p>
        </p:txBody>
      </p:sp>
    </p:spTree>
    <p:extLst>
      <p:ext uri="{BB962C8B-B14F-4D97-AF65-F5344CB8AC3E}">
        <p14:creationId xmlns:p14="http://schemas.microsoft.com/office/powerpoint/2010/main" val="3912176741"/>
      </p:ext>
    </p:extLst>
  </p:cSld>
  <p:clrMap bg1="lt1" tx1="dk1" bg2="lt2" tx2="dk2" accent1="accent1" accent2="accent2" accent3="accent3" accent4="accent4" accent5="accent5" accent6="accent6" hlink="hlink" folHlink="folHlink"/>
  <p:sldLayoutIdLst>
    <p:sldLayoutId id="2147484988" r:id="rId1"/>
    <p:sldLayoutId id="2147484989" r:id="rId2"/>
    <p:sldLayoutId id="2147484990" r:id="rId3"/>
    <p:sldLayoutId id="2147484991" r:id="rId4"/>
    <p:sldLayoutId id="2147484992" r:id="rId5"/>
    <p:sldLayoutId id="2147484993" r:id="rId6"/>
    <p:sldLayoutId id="2147484994" r:id="rId7"/>
    <p:sldLayoutId id="2147484995" r:id="rId8"/>
    <p:sldLayoutId id="2147484996" r:id="rId9"/>
    <p:sldLayoutId id="2147484997" r:id="rId10"/>
    <p:sldLayoutId id="2147484999" r:id="rId11"/>
  </p:sldLayoutIdLst>
  <p:hf hd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98.xml"/></Relationships>
</file>

<file path=ppt/slides/_rels/slide10.xml.rels><?xml version="1.0" encoding="UTF-8" standalone="yes"?>
<Relationships xmlns="http://schemas.openxmlformats.org/package/2006/relationships"><Relationship Id="rId2" Type="http://schemas.openxmlformats.org/officeDocument/2006/relationships/hyperlink" Target="https://aka.ms/WordAPI" TargetMode="External"/><Relationship Id="rId1" Type="http://schemas.openxmlformats.org/officeDocument/2006/relationships/slideLayout" Target="../slideLayouts/slideLayout3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4.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ux.microsoft.com/Panel/WordAddinDeveloper?utm_campaign=community_call&amp;utm_source=community_call&amp;utm_medium=qrcode" TargetMode="External"/><Relationship Id="rId1" Type="http://schemas.openxmlformats.org/officeDocument/2006/relationships/slideLayout" Target="../slideLayouts/slideLayout334.xml"/><Relationship Id="rId4" Type="http://schemas.openxmlformats.org/officeDocument/2006/relationships/image" Target="../media/image111.png"/></Relationships>
</file>

<file path=ppt/slides/_rels/slide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98.xml"/></Relationships>
</file>

<file path=ppt/slides/_rels/slide14.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34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4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4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docs.microsoft.com/en-us/aspnet/core/blazor/hosting-models?view=aspnetcore-6.0#run-apps-offline-once-downloaded" TargetMode="External"/><Relationship Id="rId3" Type="http://schemas.openxmlformats.org/officeDocument/2006/relationships/hyperlink" Target="https://docs.microsoft.com/en-us/aspnet/core/blazor/hosting-models?view=aspnetcore-6.0#complete-net-api-compatibility" TargetMode="External"/><Relationship Id="rId7" Type="http://schemas.openxmlformats.org/officeDocument/2006/relationships/hyperlink" Target="https://docs.microsoft.com/en-us/aspnet/core/blazor/hosting-models?view=aspnetcore-6.0#app-code-secure-and-private-on-the-server" TargetMode="External"/><Relationship Id="rId12" Type="http://schemas.openxmlformats.org/officeDocument/2006/relationships/hyperlink" Target="https://docs.microsoft.com/en-us/aspnet/core/blazor/hosting-models?view=aspnetcore-6.0#web-based-deployment" TargetMode="External"/><Relationship Id="rId2" Type="http://schemas.openxmlformats.org/officeDocument/2006/relationships/notesSlide" Target="../notesSlides/notesSlide5.xml"/><Relationship Id="rId1" Type="http://schemas.openxmlformats.org/officeDocument/2006/relationships/slideLayout" Target="../slideLayouts/slideLayout344.xml"/><Relationship Id="rId6" Type="http://schemas.openxmlformats.org/officeDocument/2006/relationships/hyperlink" Target="https://docs.microsoft.com/en-us/aspnet/core/blazor/hosting-models?view=aspnetcore-6.0#near-native-execution-speed" TargetMode="External"/><Relationship Id="rId11" Type="http://schemas.openxmlformats.org/officeDocument/2006/relationships/hyperlink" Target="https://docs.microsoft.com/en-us/aspnet/core/blazor/hosting-models?view=aspnetcore-6.0#full-access-to-native-client-capabilities" TargetMode="External"/><Relationship Id="rId5" Type="http://schemas.openxmlformats.org/officeDocument/2006/relationships/hyperlink" Target="https://docs.microsoft.com/en-us/aspnet/core/blazor/hosting-models?view=aspnetcore-6.0#small-payload-size-with-fast-initial-load-time" TargetMode="External"/><Relationship Id="rId10" Type="http://schemas.openxmlformats.org/officeDocument/2006/relationships/hyperlink" Target="https://docs.microsoft.com/en-us/aspnet/core/blazor/hosting-models?view=aspnetcore-6.0#offloads-processing-to-clients" TargetMode="External"/><Relationship Id="rId4" Type="http://schemas.openxmlformats.org/officeDocument/2006/relationships/hyperlink" Target="https://docs.microsoft.com/en-us/aspnet/core/blazor/hosting-models?view=aspnetcore-6.0#direct-access-to-server-and-network-resources" TargetMode="External"/><Relationship Id="rId9" Type="http://schemas.openxmlformats.org/officeDocument/2006/relationships/hyperlink" Target="https://docs.microsoft.com/en-us/aspnet/core/blazor/hosting-models?view=aspnetcore-6.0#static-site-hosting" TargetMode="Externa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4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34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xml"/><Relationship Id="rId1" Type="http://schemas.openxmlformats.org/officeDocument/2006/relationships/slideLayout" Target="../slideLayouts/slideLayout55.xml"/><Relationship Id="rId4" Type="http://schemas.openxmlformats.org/officeDocument/2006/relationships/image" Target="../media/image107.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34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34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OfficeDev/Office-Add-in-samples" TargetMode="External"/><Relationship Id="rId2" Type="http://schemas.openxmlformats.org/officeDocument/2006/relationships/image" Target="../media/image115.png"/><Relationship Id="rId1" Type="http://schemas.openxmlformats.org/officeDocument/2006/relationships/slideLayout" Target="../slideLayouts/slideLayout98.xml"/><Relationship Id="rId5" Type="http://schemas.openxmlformats.org/officeDocument/2006/relationships/image" Target="../media/image116.png"/><Relationship Id="rId4" Type="http://schemas.openxmlformats.org/officeDocument/2006/relationships/hyperlink" Target="https://pnp.github.io/recognitionprogram/"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docs.microsoft.com/en-us/javascript/api/outlook/office.messageread?view=outlook-js-preview" TargetMode="External"/><Relationship Id="rId1" Type="http://schemas.openxmlformats.org/officeDocument/2006/relationships/slideLayout" Target="../slideLayouts/slideLayout98.xml"/></Relationships>
</file>

<file path=ppt/slides/_rels/slide24.xml.rels><?xml version="1.0" encoding="UTF-8" standalone="yes"?>
<Relationships xmlns="http://schemas.openxmlformats.org/package/2006/relationships"><Relationship Id="rId2" Type="http://schemas.openxmlformats.org/officeDocument/2006/relationships/hyperlink" Target="https://docs.microsoft.com/en-us/office/dev/add-ins/outlook/use-rest-api" TargetMode="External"/><Relationship Id="rId1" Type="http://schemas.openxmlformats.org/officeDocument/2006/relationships/slideLayout" Target="../slideLayouts/slideLayout98.xml"/></Relationships>
</file>

<file path=ppt/slides/_rels/slide25.xml.rels><?xml version="1.0" encoding="UTF-8" standalone="yes"?>
<Relationships xmlns="http://schemas.openxmlformats.org/package/2006/relationships"><Relationship Id="rId8" Type="http://schemas.openxmlformats.org/officeDocument/2006/relationships/hyperlink" Target="https://aka.ms/getscriptlab" TargetMode="External"/><Relationship Id="rId13" Type="http://schemas.openxmlformats.org/officeDocument/2006/relationships/image" Target="../media/image118.png"/><Relationship Id="rId3" Type="http://schemas.openxmlformats.org/officeDocument/2006/relationships/hyperlink" Target="https://aka.ms/office-add-ins-docs" TargetMode="External"/><Relationship Id="rId7" Type="http://schemas.openxmlformats.org/officeDocument/2006/relationships/hyperlink" Target="https://docs.microsoft.com/office/dev/add-ins/quickstarts/powerpoint-quickstart" TargetMode="External"/><Relationship Id="rId12" Type="http://schemas.openxmlformats.org/officeDocument/2006/relationships/image" Target="../media/image117.png"/><Relationship Id="rId17" Type="http://schemas.openxmlformats.org/officeDocument/2006/relationships/image" Target="../media/image122.png"/><Relationship Id="rId2" Type="http://schemas.openxmlformats.org/officeDocument/2006/relationships/notesSlide" Target="../notesSlides/notesSlide10.xml"/><Relationship Id="rId16" Type="http://schemas.openxmlformats.org/officeDocument/2006/relationships/image" Target="../media/image121.png"/><Relationship Id="rId1" Type="http://schemas.openxmlformats.org/officeDocument/2006/relationships/slideLayout" Target="../slideLayouts/slideLayout96.xml"/><Relationship Id="rId6" Type="http://schemas.openxmlformats.org/officeDocument/2006/relationships/hyperlink" Target="https://docs.microsoft.com/office/dev/add-ins/quickstarts/word-quickstart" TargetMode="External"/><Relationship Id="rId11" Type="http://schemas.openxmlformats.org/officeDocument/2006/relationships/hyperlink" Target="https://aka.ms/office-scripts-docs" TargetMode="External"/><Relationship Id="rId5" Type="http://schemas.openxmlformats.org/officeDocument/2006/relationships/hyperlink" Target="https://docs.microsoft.com/office/dev/add-ins/quickstarts/excel-quickstart-jquery" TargetMode="External"/><Relationship Id="rId15" Type="http://schemas.openxmlformats.org/officeDocument/2006/relationships/image" Target="../media/image120.png"/><Relationship Id="rId10" Type="http://schemas.openxmlformats.org/officeDocument/2006/relationships/hyperlink" Target="https://aka.ms/M365devprogram" TargetMode="External"/><Relationship Id="rId4" Type="http://schemas.openxmlformats.org/officeDocument/2006/relationships/hyperlink" Target="https://docs.microsoft.com/office/dev/add-ins/quickstarts/outlook-quickstart" TargetMode="External"/><Relationship Id="rId9" Type="http://schemas.openxmlformats.org/officeDocument/2006/relationships/hyperlink" Target="https://aka.ms/officeaddinsamples" TargetMode="External"/><Relationship Id="rId14" Type="http://schemas.openxmlformats.org/officeDocument/2006/relationships/image" Target="../media/image119.png"/></Relationships>
</file>

<file path=ppt/slides/_rels/slide26.xml.rels><?xml version="1.0" encoding="UTF-8" standalone="yes"?>
<Relationships xmlns="http://schemas.openxmlformats.org/package/2006/relationships"><Relationship Id="rId3" Type="http://schemas.openxmlformats.org/officeDocument/2006/relationships/hyperlink" Target="https://aka.ms/office-addins-dev-questions" TargetMode="External"/><Relationship Id="rId2" Type="http://schemas.openxmlformats.org/officeDocument/2006/relationships/notesSlide" Target="../notesSlides/notesSlide11.xml"/><Relationship Id="rId1" Type="http://schemas.openxmlformats.org/officeDocument/2006/relationships/slideLayout" Target="../slideLayouts/slideLayout96.xml"/><Relationship Id="rId6" Type="http://schemas.openxmlformats.org/officeDocument/2006/relationships/hyperlink" Target="https://aka.ms/m365dev-suggestions" TargetMode="External"/><Relationship Id="rId5" Type="http://schemas.openxmlformats.org/officeDocument/2006/relationships/hyperlink" Target="https://github.com/OfficeDev/office-js" TargetMode="External"/><Relationship Id="rId4" Type="http://schemas.openxmlformats.org/officeDocument/2006/relationships/hyperlink" Target="https://stackoverflow.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aka.ms/officeaddinscommunitycall" TargetMode="External"/><Relationship Id="rId3" Type="http://schemas.openxmlformats.org/officeDocument/2006/relationships/hyperlink" Target="https://aka.ms/m365-dev-call" TargetMode="External"/><Relationship Id="rId7" Type="http://schemas.openxmlformats.org/officeDocument/2006/relationships/hyperlink" Target="https://aka.ms/IDDevCommunityCalendar" TargetMode="External"/><Relationship Id="rId2" Type="http://schemas.openxmlformats.org/officeDocument/2006/relationships/notesSlide" Target="../notesSlides/notesSlide12.xml"/><Relationship Id="rId1" Type="http://schemas.openxmlformats.org/officeDocument/2006/relationships/slideLayout" Target="../slideLayouts/slideLayout96.xml"/><Relationship Id="rId6" Type="http://schemas.openxmlformats.org/officeDocument/2006/relationships/hyperlink" Target="https://aka.ms/adaptivecardscommunitycall" TargetMode="External"/><Relationship Id="rId5" Type="http://schemas.openxmlformats.org/officeDocument/2006/relationships/hyperlink" Target="https://aka.ms/spdev-spfx-call" TargetMode="External"/><Relationship Id="rId10" Type="http://schemas.openxmlformats.org/officeDocument/2006/relationships/hyperlink" Target="https://aka.ms/m365pnp" TargetMode="External"/><Relationship Id="rId4" Type="http://schemas.openxmlformats.org/officeDocument/2006/relationships/hyperlink" Target="https://aka.ms/spdev-sig-call" TargetMode="External"/><Relationship Id="rId9" Type="http://schemas.openxmlformats.org/officeDocument/2006/relationships/hyperlink" Target="https://aka.ms/PowerAppsMonthlyCall"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13.xml"/><Relationship Id="rId1" Type="http://schemas.openxmlformats.org/officeDocument/2006/relationships/slideLayout" Target="../slideLayouts/slideLayout97.xml"/><Relationship Id="rId6" Type="http://schemas.openxmlformats.org/officeDocument/2006/relationships/hyperlink" Target="https://aka.ms/officeaddinsform" TargetMode="External"/><Relationship Id="rId5" Type="http://schemas.openxmlformats.org/officeDocument/2006/relationships/hyperlink" Target="https://aka.ms/officeaddinsagenda" TargetMode="External"/><Relationship Id="rId4" Type="http://schemas.openxmlformats.org/officeDocument/2006/relationships/hyperlink" Target="https://aka.ms/officeaddinscommunitycal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6.xml"/></Relationships>
</file>

<file path=ppt/slides/_rels/slide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9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3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8.png"/><Relationship Id="rId4" Type="http://schemas.openxmlformats.org/officeDocument/2006/relationships/hyperlink" Target="https://github.com/OfficeDev/Office-OOXML-EmbedAddi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3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docs.microsoft.com/en-us/office/dev/add-ins/develop/configure-your-add-in-to-use-a-shared-runtime" TargetMode="External"/><Relationship Id="rId4" Type="http://schemas.openxmlformats.org/officeDocument/2006/relationships/image" Target="../media/image1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FD33DA-50E7-427E-9009-4C02DB4929D3}"/>
              </a:ext>
            </a:extLst>
          </p:cNvPr>
          <p:cNvSpPr>
            <a:spLocks noGrp="1"/>
          </p:cNvSpPr>
          <p:nvPr>
            <p:ph type="body" sz="quarter" idx="10"/>
          </p:nvPr>
        </p:nvSpPr>
        <p:spPr/>
        <p:txBody>
          <a:bodyPr/>
          <a:lstStyle/>
          <a:p>
            <a:r>
              <a:rPr lang="en-US"/>
              <a:t>Microsoft Office Add-ins</a:t>
            </a:r>
          </a:p>
        </p:txBody>
      </p:sp>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291548" y="2759894"/>
            <a:ext cx="7035758" cy="3145604"/>
          </a:xfrm>
        </p:spPr>
        <p:txBody>
          <a:bodyPr lIns="0" tIns="0" rIns="0" bIns="0" anchor="t"/>
          <a:lstStyle/>
          <a:p>
            <a:pPr marL="223520" indent="-223520">
              <a:buFont typeface="Wingdings,Sans-Serif"/>
              <a:buChar char=""/>
            </a:pPr>
            <a:r>
              <a:rPr lang="en-US" sz="2800" dirty="0">
                <a:latin typeface="Segoe UI Semibold"/>
                <a:cs typeface="Segoe UI Semibold"/>
              </a:rPr>
              <a:t>Word Extensibility Update</a:t>
            </a:r>
          </a:p>
          <a:p>
            <a:pPr marL="223520" indent="-223520">
              <a:buFont typeface="Wingdings,Sans-Serif"/>
              <a:buChar char=""/>
            </a:pPr>
            <a:r>
              <a:rPr lang="en-US" sz="2800" dirty="0">
                <a:latin typeface="Segoe UI Semibold"/>
                <a:cs typeface="Segoe UI Semibold"/>
              </a:rPr>
              <a:t>Outlook Add-in Blazer Sample Update</a:t>
            </a:r>
          </a:p>
        </p:txBody>
      </p:sp>
      <p:sp>
        <p:nvSpPr>
          <p:cNvPr id="4" name="Text Placeholder 3">
            <a:extLst>
              <a:ext uri="{FF2B5EF4-FFF2-40B4-BE49-F238E27FC236}">
                <a16:creationId xmlns:a16="http://schemas.microsoft.com/office/drawing/2014/main" id="{8ECF65E2-82ED-4E11-98E1-D5E480343175}"/>
              </a:ext>
            </a:extLst>
          </p:cNvPr>
          <p:cNvSpPr>
            <a:spLocks noGrp="1"/>
          </p:cNvSpPr>
          <p:nvPr>
            <p:ph type="body" sz="quarter" idx="12"/>
          </p:nvPr>
        </p:nvSpPr>
        <p:spPr>
          <a:xfrm>
            <a:off x="291548" y="1809366"/>
            <a:ext cx="6157384" cy="611982"/>
          </a:xfrm>
        </p:spPr>
        <p:txBody>
          <a:bodyPr/>
          <a:lstStyle/>
          <a:p>
            <a:r>
              <a:rPr lang="en-US" dirty="0"/>
              <a:t>Community call</a:t>
            </a:r>
          </a:p>
        </p:txBody>
      </p:sp>
      <p:sp>
        <p:nvSpPr>
          <p:cNvPr id="5" name="Text Placeholder 4">
            <a:extLst>
              <a:ext uri="{FF2B5EF4-FFF2-40B4-BE49-F238E27FC236}">
                <a16:creationId xmlns:a16="http://schemas.microsoft.com/office/drawing/2014/main" id="{BF8F3C10-4EBF-45A3-84F6-5F0529D98447}"/>
              </a:ext>
            </a:extLst>
          </p:cNvPr>
          <p:cNvSpPr>
            <a:spLocks noGrp="1"/>
          </p:cNvSpPr>
          <p:nvPr>
            <p:ph type="body" sz="quarter" idx="13"/>
          </p:nvPr>
        </p:nvSpPr>
        <p:spPr/>
        <p:txBody>
          <a:bodyPr lIns="0" tIns="0" rIns="0" bIns="0" anchor="t"/>
          <a:lstStyle/>
          <a:p>
            <a:r>
              <a:rPr lang="en-US" sz="2100" dirty="0">
                <a:latin typeface="Segoe UI"/>
                <a:cs typeface="Segoe UI"/>
              </a:rPr>
              <a:t>September 14, 2022</a:t>
            </a:r>
          </a:p>
        </p:txBody>
      </p:sp>
      <p:sp>
        <p:nvSpPr>
          <p:cNvPr id="6" name="btfpLayoutConfig" hidden="1">
            <a:extLst>
              <a:ext uri="{FF2B5EF4-FFF2-40B4-BE49-F238E27FC236}">
                <a16:creationId xmlns:a16="http://schemas.microsoft.com/office/drawing/2014/main" id="{17308CF6-A3AB-4B85-97DB-CE60A660D1FE}"/>
              </a:ext>
            </a:extLst>
          </p:cNvPr>
          <p:cNvSpPr txBox="1"/>
          <p:nvPr/>
        </p:nvSpPr>
        <p:spPr>
          <a:xfrm>
            <a:off x="12700" y="12700"/>
            <a:ext cx="8890000" cy="107722"/>
          </a:xfrm>
          <a:prstGeom prst="rect">
            <a:avLst/>
          </a:prstGeom>
          <a:noFill/>
        </p:spPr>
        <p:txBody>
          <a:bodyPr vert="horz" rtlCol="0">
            <a:spAutoFit/>
          </a:bodyPr>
          <a:lstStyle/>
          <a:p>
            <a:r>
              <a:rPr lang="en-US" sz="100">
                <a:solidFill>
                  <a:srgbClr val="FFFFFF">
                    <a:alpha val="0"/>
                  </a:srgbClr>
                </a:solidFill>
              </a:rPr>
              <a:t>overall_1_132573879104528179 columns_1_132573879104528179 </a:t>
            </a:r>
          </a:p>
        </p:txBody>
      </p:sp>
      <p:pic>
        <p:nvPicPr>
          <p:cNvPr id="1026" name="Picture 2">
            <a:extLst>
              <a:ext uri="{FF2B5EF4-FFF2-40B4-BE49-F238E27FC236}">
                <a16:creationId xmlns:a16="http://schemas.microsoft.com/office/drawing/2014/main" id="{34143F4B-45CD-17E7-6A91-8BA2B7A14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0928" y="1352826"/>
            <a:ext cx="1762474" cy="167953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person's face in a circular object&#10;&#10;Description automatically generated with low confidence">
            <a:extLst>
              <a:ext uri="{FF2B5EF4-FFF2-40B4-BE49-F238E27FC236}">
                <a16:creationId xmlns:a16="http://schemas.microsoft.com/office/drawing/2014/main" id="{9F0E0C4D-915A-D446-50C3-4783461B5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4659" y="2697143"/>
            <a:ext cx="1840519" cy="1869888"/>
          </a:xfrm>
          <a:prstGeom prst="rect">
            <a:avLst/>
          </a:prstGeom>
        </p:spPr>
      </p:pic>
    </p:spTree>
    <p:extLst>
      <p:ext uri="{BB962C8B-B14F-4D97-AF65-F5344CB8AC3E}">
        <p14:creationId xmlns:p14="http://schemas.microsoft.com/office/powerpoint/2010/main" val="2103110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67E9-6B1D-92FA-B6E0-F5F4A8DA0B49}"/>
              </a:ext>
            </a:extLst>
          </p:cNvPr>
          <p:cNvSpPr>
            <a:spLocks noGrp="1"/>
          </p:cNvSpPr>
          <p:nvPr>
            <p:ph type="title"/>
          </p:nvPr>
        </p:nvSpPr>
        <p:spPr>
          <a:xfrm>
            <a:off x="838200" y="365125"/>
            <a:ext cx="11007436" cy="1325563"/>
          </a:xfrm>
        </p:spPr>
        <p:txBody>
          <a:bodyPr>
            <a:normAutofit/>
          </a:bodyPr>
          <a:lstStyle/>
          <a:p>
            <a:r>
              <a:rPr lang="en-US" sz="2800" spc="-50">
                <a:ln w="3175">
                  <a:noFill/>
                </a:ln>
                <a:solidFill>
                  <a:srgbClr val="0078D4"/>
                </a:solidFill>
                <a:latin typeface="Segoe UI Semibold"/>
                <a:ea typeface="等线" panose="02010600030101010101" pitchFamily="2" charset="-122"/>
                <a:cs typeface="Segoe UI" panose="020B0502040204020203" pitchFamily="34" charset="0"/>
              </a:rPr>
              <a:t>Structured document content usage in Word add-ins survey results</a:t>
            </a:r>
            <a:endParaRPr lang="en-TW" sz="2800" spc="-50">
              <a:ln w="3175">
                <a:noFill/>
              </a:ln>
              <a:solidFill>
                <a:srgbClr val="0078D4"/>
              </a:solidFill>
              <a:latin typeface="Segoe UI Semibold"/>
              <a:ea typeface="等线" panose="02010600030101010101" pitchFamily="2" charset="-122"/>
              <a:cs typeface="Segoe UI" panose="020B0502040204020203" pitchFamily="34" charset="0"/>
            </a:endParaRPr>
          </a:p>
        </p:txBody>
      </p:sp>
      <p:sp>
        <p:nvSpPr>
          <p:cNvPr id="3" name="Content Placeholder 2">
            <a:extLst>
              <a:ext uri="{FF2B5EF4-FFF2-40B4-BE49-F238E27FC236}">
                <a16:creationId xmlns:a16="http://schemas.microsoft.com/office/drawing/2014/main" id="{A6564E4E-C405-9E62-4A2E-9B5AE8FC8C9A}"/>
              </a:ext>
            </a:extLst>
          </p:cNvPr>
          <p:cNvSpPr>
            <a:spLocks noGrp="1"/>
          </p:cNvSpPr>
          <p:nvPr>
            <p:ph idx="1"/>
          </p:nvPr>
        </p:nvSpPr>
        <p:spPr>
          <a:xfrm>
            <a:off x="838200" y="1610472"/>
            <a:ext cx="10515600" cy="4351338"/>
          </a:xfrm>
        </p:spPr>
        <p:txBody>
          <a:bodyPr>
            <a:normAutofit fontScale="77500" lnSpcReduction="20000"/>
          </a:bodyPr>
          <a:lstStyle/>
          <a:p>
            <a:r>
              <a:rPr lang="en-US" dirty="0">
                <a:effectLst/>
              </a:rPr>
              <a:t>Which Word and/or API capability do you use to fulfil document structure scenario today? (select all that apply)</a:t>
            </a:r>
          </a:p>
          <a:p>
            <a:pPr lvl="1"/>
            <a:r>
              <a:rPr lang="en-US" dirty="0"/>
              <a:t>Content control (60%), Field (50%)</a:t>
            </a:r>
            <a:br>
              <a:rPr lang="en-US">
                <a:effectLst/>
              </a:rPr>
            </a:br>
            <a:endParaRPr lang="en-US"/>
          </a:p>
          <a:p>
            <a:r>
              <a:rPr lang="en-US" dirty="0"/>
              <a:t>Which types of Content Controls do you use (or plan to use)? (select all that apply)</a:t>
            </a:r>
          </a:p>
          <a:p>
            <a:pPr lvl="1"/>
            <a:r>
              <a:rPr lang="en-US" dirty="0"/>
              <a:t>Rich text (80%), plain text(40%), checkbox(40%)</a:t>
            </a:r>
          </a:p>
          <a:p>
            <a:pPr lvl="1"/>
            <a:endParaRPr lang="en-US"/>
          </a:p>
          <a:p>
            <a:r>
              <a:rPr lang="en-US" dirty="0"/>
              <a:t>Which types of Fields do you use (or plan to use)? (select all that apply)</a:t>
            </a:r>
          </a:p>
          <a:p>
            <a:pPr lvl="1"/>
            <a:r>
              <a:rPr lang="en-US" dirty="0"/>
              <a:t>Add-in(30%), </a:t>
            </a:r>
            <a:r>
              <a:rPr lang="en-US" dirty="0" err="1"/>
              <a:t>HyperLink</a:t>
            </a:r>
            <a:r>
              <a:rPr lang="en-US" dirty="0"/>
              <a:t>(30%), Date(30%)</a:t>
            </a:r>
          </a:p>
          <a:p>
            <a:pPr lvl="1"/>
            <a:endParaRPr lang="en-US"/>
          </a:p>
          <a:p>
            <a:r>
              <a:rPr lang="en-US" dirty="0"/>
              <a:t>Which type of Content Control events do you use (or plan to use)? (select all that apply)</a:t>
            </a:r>
          </a:p>
          <a:p>
            <a:pPr lvl="1"/>
            <a:r>
              <a:rPr lang="en-US" dirty="0" err="1"/>
              <a:t>ContentControlAdded</a:t>
            </a:r>
            <a:r>
              <a:rPr lang="en-US" dirty="0"/>
              <a:t> (50%), </a:t>
            </a:r>
            <a:r>
              <a:rPr lang="en-US" dirty="0" err="1"/>
              <a:t>ContentControlDeleted</a:t>
            </a:r>
            <a:r>
              <a:rPr lang="en-US" dirty="0"/>
              <a:t>(40%), </a:t>
            </a:r>
            <a:r>
              <a:rPr lang="en-US" dirty="0" err="1"/>
              <a:t>ContentControlOnEnter</a:t>
            </a:r>
            <a:r>
              <a:rPr lang="en-US" dirty="0"/>
              <a:t>(40%), </a:t>
            </a:r>
            <a:r>
              <a:rPr lang="en-US" dirty="0" err="1"/>
              <a:t>ContentControlOnExit</a:t>
            </a:r>
            <a:r>
              <a:rPr lang="en-US" dirty="0"/>
              <a:t>(40%), </a:t>
            </a:r>
            <a:r>
              <a:rPr lang="en-US" dirty="0" err="1"/>
              <a:t>ContentControlSelectionChanged</a:t>
            </a:r>
            <a:r>
              <a:rPr lang="en-US" dirty="0"/>
              <a:t>(30%) </a:t>
            </a:r>
            <a:endParaRPr lang="en-TW" dirty="0"/>
          </a:p>
        </p:txBody>
      </p:sp>
      <p:sp>
        <p:nvSpPr>
          <p:cNvPr id="5" name="TextBox 4">
            <a:extLst>
              <a:ext uri="{FF2B5EF4-FFF2-40B4-BE49-F238E27FC236}">
                <a16:creationId xmlns:a16="http://schemas.microsoft.com/office/drawing/2014/main" id="{2D683C58-9569-FD95-A590-FC28FE57CEEB}"/>
              </a:ext>
            </a:extLst>
          </p:cNvPr>
          <p:cNvSpPr txBox="1"/>
          <p:nvPr/>
        </p:nvSpPr>
        <p:spPr>
          <a:xfrm>
            <a:off x="1060593" y="5464477"/>
            <a:ext cx="6099462" cy="984885"/>
          </a:xfrm>
          <a:prstGeom prst="rect">
            <a:avLst/>
          </a:prstGeom>
          <a:noFill/>
        </p:spPr>
        <p:txBody>
          <a:bodyPr wrap="square" lIns="91440" tIns="45720" rIns="91440" bIns="45720" anchor="t">
            <a:spAutoFit/>
          </a:bodyPr>
          <a:lstStyle/>
          <a:p>
            <a:r>
              <a:rPr lang="en-TW" sz="2200" dirty="0"/>
              <a:t>The survey is still open:</a:t>
            </a:r>
          </a:p>
          <a:p>
            <a:r>
              <a:rPr lang="en-TW" dirty="0">
                <a:hlinkClick r:id="rId2"/>
              </a:rPr>
              <a:t>https://aka.ms/WordAPI</a:t>
            </a:r>
            <a:endParaRPr lang="en-TW" dirty="0">
              <a:cs typeface="Calibri"/>
              <a:hlinkClick r:id="rId2"/>
            </a:endParaRPr>
          </a:p>
          <a:p>
            <a:endParaRPr lang="en-TW" dirty="0">
              <a:cs typeface="Calibri"/>
            </a:endParaRPr>
          </a:p>
        </p:txBody>
      </p:sp>
    </p:spTree>
    <p:extLst>
      <p:ext uri="{BB962C8B-B14F-4D97-AF65-F5344CB8AC3E}">
        <p14:creationId xmlns:p14="http://schemas.microsoft.com/office/powerpoint/2010/main" val="2008094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48897769-5C28-4B46-6D86-63252BC5DE00}"/>
              </a:ext>
            </a:extLst>
          </p:cNvPr>
          <p:cNvSpPr txBox="1"/>
          <p:nvPr/>
        </p:nvSpPr>
        <p:spPr>
          <a:xfrm>
            <a:off x="3587259" y="2227385"/>
            <a:ext cx="778925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cs typeface="Calibri"/>
              </a:rPr>
              <a:t>Agenda</a:t>
            </a:r>
          </a:p>
          <a:p>
            <a:pPr marL="285750" indent="-285750">
              <a:buFont typeface="Arial"/>
              <a:buChar char="•"/>
            </a:pPr>
            <a:r>
              <a:rPr lang="en-US" sz="2400" dirty="0">
                <a:cs typeface="Calibri"/>
              </a:rPr>
              <a:t>Embed add-in into Word document</a:t>
            </a:r>
          </a:p>
          <a:p>
            <a:pPr marL="285750" indent="-285750">
              <a:buFont typeface="Arial"/>
              <a:buChar char="•"/>
            </a:pPr>
            <a:r>
              <a:rPr lang="en-US" sz="2400" dirty="0">
                <a:cs typeface="Calibri"/>
              </a:rPr>
              <a:t>Shared runtime support</a:t>
            </a:r>
          </a:p>
          <a:p>
            <a:pPr marL="285750" indent="-285750">
              <a:buFont typeface="Arial,Sans-Serif"/>
              <a:buChar char="•"/>
            </a:pPr>
            <a:r>
              <a:rPr lang="en-US" sz="2400" dirty="0">
                <a:ea typeface="+mn-lt"/>
                <a:cs typeface="+mn-lt"/>
              </a:rPr>
              <a:t>Structured document survey result</a:t>
            </a:r>
          </a:p>
          <a:p>
            <a:pPr marL="285750" indent="-285750">
              <a:buFont typeface="Arial"/>
              <a:buChar char="•"/>
            </a:pPr>
            <a:r>
              <a:rPr lang="en-US" sz="2400" dirty="0">
                <a:solidFill>
                  <a:schemeClr val="accent1"/>
                </a:solidFill>
                <a:cs typeface="Calibri"/>
              </a:rPr>
              <a:t>Word panel introduction</a:t>
            </a:r>
          </a:p>
        </p:txBody>
      </p:sp>
    </p:spTree>
    <p:extLst>
      <p:ext uri="{BB962C8B-B14F-4D97-AF65-F5344CB8AC3E}">
        <p14:creationId xmlns:p14="http://schemas.microsoft.com/office/powerpoint/2010/main" val="1224206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4A84A0-CB22-FC3C-D70A-B9E8E9658F48}"/>
              </a:ext>
            </a:extLst>
          </p:cNvPr>
          <p:cNvSpPr>
            <a:spLocks noGrp="1"/>
          </p:cNvSpPr>
          <p:nvPr>
            <p:ph type="title"/>
          </p:nvPr>
        </p:nvSpPr>
        <p:spPr>
          <a:xfrm>
            <a:off x="713298" y="763352"/>
            <a:ext cx="4834812" cy="1461778"/>
          </a:xfrm>
        </p:spPr>
        <p:txBody>
          <a:bodyPr>
            <a:normAutofit/>
          </a:bodyPr>
          <a:lstStyle/>
          <a:p>
            <a:r>
              <a:rPr lang="en-US" sz="2800" spc="-50" dirty="0">
                <a:ln w="3175">
                  <a:noFill/>
                </a:ln>
                <a:solidFill>
                  <a:srgbClr val="0078D4"/>
                </a:solidFill>
                <a:latin typeface="Segoe UI Semibold"/>
                <a:ea typeface="等线"/>
                <a:cs typeface="Segoe UI"/>
              </a:rPr>
              <a:t>Enroll Word panel in Microsoft User Research</a:t>
            </a:r>
          </a:p>
        </p:txBody>
      </p:sp>
      <p:sp>
        <p:nvSpPr>
          <p:cNvPr id="3" name="Content Placeholder 2">
            <a:extLst>
              <a:ext uri="{FF2B5EF4-FFF2-40B4-BE49-F238E27FC236}">
                <a16:creationId xmlns:a16="http://schemas.microsoft.com/office/drawing/2014/main" id="{D773BAD5-EF2D-11F3-F952-0C2AB869233C}"/>
              </a:ext>
            </a:extLst>
          </p:cNvPr>
          <p:cNvSpPr>
            <a:spLocks noGrp="1"/>
          </p:cNvSpPr>
          <p:nvPr>
            <p:ph idx="1"/>
          </p:nvPr>
        </p:nvSpPr>
        <p:spPr>
          <a:xfrm>
            <a:off x="7445348" y="5524545"/>
            <a:ext cx="3683088" cy="960551"/>
          </a:xfrm>
        </p:spPr>
        <p:txBody>
          <a:bodyPr vert="horz" lIns="91440" tIns="45720" rIns="91440" bIns="45720" rtlCol="0" anchor="t">
            <a:normAutofit/>
          </a:bodyPr>
          <a:lstStyle/>
          <a:p>
            <a:pPr marL="0" indent="0">
              <a:buNone/>
            </a:pPr>
            <a:r>
              <a:rPr lang="en-US" sz="1400" dirty="0">
                <a:ea typeface="+mn-lt"/>
                <a:cs typeface="+mn-lt"/>
                <a:hlinkClick r:id="rId2"/>
              </a:rPr>
              <a:t>https://ux.microsoft.com/Panel/WordAddinDeveloper?utm_campaign=community_call&amp;utm_source=community_call&amp;utm_medium=qrcode</a:t>
            </a:r>
            <a:endParaRPr lang="en-US" sz="1400">
              <a:ea typeface="+mn-lt"/>
              <a:cs typeface="+mn-lt"/>
            </a:endParaRPr>
          </a:p>
        </p:txBody>
      </p:sp>
      <p:sp>
        <p:nvSpPr>
          <p:cNvPr id="30" name="Freeform: Shape 2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6A1FC164-3B19-E1AA-382F-CE419AFEEC44}"/>
              </a:ext>
            </a:extLst>
          </p:cNvPr>
          <p:cNvSpPr txBox="1"/>
          <p:nvPr/>
        </p:nvSpPr>
        <p:spPr>
          <a:xfrm>
            <a:off x="716143" y="2304102"/>
            <a:ext cx="4441665" cy="1754326"/>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solidFill>
                  <a:srgbClr val="171717"/>
                </a:solidFill>
                <a:latin typeface="Segoe UI"/>
                <a:cs typeface="Segoe UI"/>
              </a:rPr>
              <a:t>Share latest updates about Word API through registered emails</a:t>
            </a:r>
          </a:p>
          <a:p>
            <a:pPr marL="285750" indent="-285750">
              <a:buFont typeface="Arial" panose="020B0604020202020204" pitchFamily="34" charset="0"/>
              <a:buChar char="•"/>
            </a:pPr>
            <a:r>
              <a:rPr lang="en-US" dirty="0">
                <a:solidFill>
                  <a:srgbClr val="171717"/>
                </a:solidFill>
                <a:latin typeface="Segoe UI"/>
                <a:ea typeface="等线"/>
                <a:cs typeface="Segoe UI"/>
              </a:rPr>
              <a:t>Share case studies</a:t>
            </a:r>
          </a:p>
          <a:p>
            <a:pPr marL="285750" indent="-285750">
              <a:buFont typeface="Arial" panose="020B0604020202020204" pitchFamily="34" charset="0"/>
              <a:buChar char="•"/>
            </a:pPr>
            <a:r>
              <a:rPr lang="en-US" dirty="0">
                <a:solidFill>
                  <a:srgbClr val="171717"/>
                </a:solidFill>
                <a:latin typeface="Segoe UI"/>
                <a:ea typeface="等线"/>
                <a:cs typeface="Segoe UI"/>
              </a:rPr>
              <a:t>Request meetings</a:t>
            </a:r>
          </a:p>
          <a:p>
            <a:pPr marL="285750" indent="-285750">
              <a:buFont typeface="Arial" panose="020B0604020202020204" pitchFamily="34" charset="0"/>
              <a:buChar char="•"/>
            </a:pPr>
            <a:r>
              <a:rPr lang="en-US" dirty="0">
                <a:solidFill>
                  <a:srgbClr val="171717"/>
                </a:solidFill>
                <a:latin typeface="Segoe UI"/>
                <a:ea typeface="等线"/>
                <a:cs typeface="Segoe UI"/>
              </a:rPr>
              <a:t>Surveys</a:t>
            </a:r>
          </a:p>
          <a:p>
            <a:pPr marL="285750" indent="-285750">
              <a:buFont typeface="Arial" panose="020B0604020202020204" pitchFamily="34" charset="0"/>
              <a:buChar char="•"/>
            </a:pPr>
            <a:r>
              <a:rPr lang="en-US" dirty="0">
                <a:solidFill>
                  <a:srgbClr val="171717"/>
                </a:solidFill>
                <a:latin typeface="Segoe UI"/>
                <a:ea typeface="等线"/>
                <a:cs typeface="Segoe UI"/>
              </a:rPr>
              <a:t>More...</a:t>
            </a:r>
          </a:p>
        </p:txBody>
      </p:sp>
      <p:pic>
        <p:nvPicPr>
          <p:cNvPr id="7" name="Picture 7" descr="Qr code&#10;&#10;Description automatically generated">
            <a:extLst>
              <a:ext uri="{FF2B5EF4-FFF2-40B4-BE49-F238E27FC236}">
                <a16:creationId xmlns:a16="http://schemas.microsoft.com/office/drawing/2014/main" id="{93F0424A-FDAF-A41F-ECCA-F67D284D5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5492" y="2526323"/>
            <a:ext cx="2743200" cy="2743200"/>
          </a:xfrm>
          <a:prstGeom prst="rect">
            <a:avLst/>
          </a:prstGeom>
        </p:spPr>
      </p:pic>
      <p:pic>
        <p:nvPicPr>
          <p:cNvPr id="4" name="Picture 4">
            <a:extLst>
              <a:ext uri="{FF2B5EF4-FFF2-40B4-BE49-F238E27FC236}">
                <a16:creationId xmlns:a16="http://schemas.microsoft.com/office/drawing/2014/main" id="{2D1E0145-5A7C-5B30-08BD-8B6EB4ABD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308" y="4297362"/>
            <a:ext cx="2743200" cy="1276109"/>
          </a:xfrm>
          <a:prstGeom prst="rect">
            <a:avLst/>
          </a:prstGeom>
        </p:spPr>
      </p:pic>
    </p:spTree>
    <p:extLst>
      <p:ext uri="{BB962C8B-B14F-4D97-AF65-F5344CB8AC3E}">
        <p14:creationId xmlns:p14="http://schemas.microsoft.com/office/powerpoint/2010/main" val="3532322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73057" y="846989"/>
            <a:ext cx="11104001" cy="1721801"/>
          </a:xfrm>
        </p:spPr>
        <p:txBody>
          <a:bodyPr lIns="0" tIns="0" rIns="0" bIns="0" anchor="t"/>
          <a:lstStyle/>
          <a:p>
            <a:r>
              <a:rPr lang="en-US" sz="4250" dirty="0">
                <a:latin typeface="Segoe UI Semibold"/>
                <a:cs typeface="Segoe UI Semibold"/>
              </a:rPr>
              <a:t>Outlook Blazer Sample Demo</a:t>
            </a:r>
          </a:p>
        </p:txBody>
      </p:sp>
      <p:sp>
        <p:nvSpPr>
          <p:cNvPr id="14" name="TextBox 13">
            <a:extLst>
              <a:ext uri="{FF2B5EF4-FFF2-40B4-BE49-F238E27FC236}">
                <a16:creationId xmlns:a16="http://schemas.microsoft.com/office/drawing/2014/main" id="{AB5DDCAC-5FB5-4181-821D-D510F92F7EE7}"/>
              </a:ext>
            </a:extLst>
          </p:cNvPr>
          <p:cNvSpPr txBox="1"/>
          <p:nvPr/>
        </p:nvSpPr>
        <p:spPr>
          <a:xfrm>
            <a:off x="361848" y="4927076"/>
            <a:ext cx="10140479" cy="400110"/>
          </a:xfrm>
          <a:prstGeom prst="rect">
            <a:avLst/>
          </a:prstGeom>
          <a:noFill/>
        </p:spPr>
        <p:txBody>
          <a:bodyPr wrap="square" lIns="91440" tIns="45720" rIns="91440" bIns="45720" anchor="t">
            <a:spAutoFit/>
          </a:bodyPr>
          <a:lstStyle/>
          <a:p>
            <a:r>
              <a:rPr lang="en-US" sz="2000" dirty="0">
                <a:solidFill>
                  <a:schemeClr val="bg1"/>
                </a:solidFill>
              </a:rPr>
              <a:t>Eric Legault</a:t>
            </a:r>
            <a:endParaRPr lang="en-US" dirty="0">
              <a:solidFill>
                <a:schemeClr val="bg1"/>
              </a:solidFill>
            </a:endParaRPr>
          </a:p>
        </p:txBody>
      </p:sp>
      <p:pic>
        <p:nvPicPr>
          <p:cNvPr id="5" name="Picture 4" descr="A person's face in a circular object&#10;&#10;Description automatically generated with low confidence">
            <a:extLst>
              <a:ext uri="{FF2B5EF4-FFF2-40B4-BE49-F238E27FC236}">
                <a16:creationId xmlns:a16="http://schemas.microsoft.com/office/drawing/2014/main" id="{3BE73221-39F1-058C-D441-432DDE15B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848" y="2349273"/>
            <a:ext cx="1840519" cy="1869888"/>
          </a:xfrm>
          <a:prstGeom prst="rect">
            <a:avLst/>
          </a:prstGeom>
        </p:spPr>
      </p:pic>
    </p:spTree>
    <p:extLst>
      <p:ext uri="{BB962C8B-B14F-4D97-AF65-F5344CB8AC3E}">
        <p14:creationId xmlns:p14="http://schemas.microsoft.com/office/powerpoint/2010/main" val="2411691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F42499F2-992A-D56B-8FF4-31E9D47F310F}"/>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954" b="954"/>
          <a:stretch/>
        </p:blipFill>
        <p:spPr>
          <a:xfrm>
            <a:off x="5295899" y="4497"/>
            <a:ext cx="6896100" cy="6853295"/>
          </a:xfrm>
        </p:spPr>
      </p:pic>
      <p:sp>
        <p:nvSpPr>
          <p:cNvPr id="3" name="Title 2">
            <a:extLst>
              <a:ext uri="{FF2B5EF4-FFF2-40B4-BE49-F238E27FC236}">
                <a16:creationId xmlns:a16="http://schemas.microsoft.com/office/drawing/2014/main" id="{7F9710DC-9E6E-01B7-5271-442438228C08}"/>
              </a:ext>
            </a:extLst>
          </p:cNvPr>
          <p:cNvSpPr>
            <a:spLocks noGrp="1"/>
          </p:cNvSpPr>
          <p:nvPr>
            <p:ph type="title"/>
          </p:nvPr>
        </p:nvSpPr>
        <p:spPr>
          <a:xfrm>
            <a:off x="798690" y="2040520"/>
            <a:ext cx="4120444" cy="1818655"/>
          </a:xfrm>
        </p:spPr>
        <p:txBody>
          <a:bodyPr anchor="b">
            <a:normAutofit/>
          </a:bodyPr>
          <a:lstStyle/>
          <a:p>
            <a:r>
              <a:rPr lang="en-US" sz="3900" dirty="0"/>
              <a:t>Create a Blazor WebAssembly Outlook add-in</a:t>
            </a:r>
            <a:endParaRPr lang="en-CA" sz="3900" dirty="0"/>
          </a:p>
        </p:txBody>
      </p:sp>
    </p:spTree>
    <p:extLst>
      <p:ext uri="{BB962C8B-B14F-4D97-AF65-F5344CB8AC3E}">
        <p14:creationId xmlns:p14="http://schemas.microsoft.com/office/powerpoint/2010/main" val="3835143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E4E5D0-22B4-44A5-826E-9E3A2A89F2E4}"/>
              </a:ext>
            </a:extLst>
          </p:cNvPr>
          <p:cNvSpPr/>
          <p:nvPr/>
        </p:nvSpPr>
        <p:spPr>
          <a:xfrm>
            <a:off x="3594579" y="-9429"/>
            <a:ext cx="4553171" cy="923330"/>
          </a:xfrm>
          <a:prstGeom prst="rect">
            <a:avLst/>
          </a:prstGeom>
          <a:noFill/>
        </p:spPr>
        <p:txBody>
          <a:bodyPr wrap="square" lIns="91440" tIns="45720" rIns="91440" bIns="45720">
            <a:spAutoFit/>
          </a:bodyPr>
          <a:lstStyle/>
          <a:p>
            <a:pPr algn="ctr"/>
            <a:r>
              <a:rPr lang="en-US" sz="5400" b="0" cap="none" spc="0">
                <a:ln w="0"/>
                <a:solidFill>
                  <a:schemeClr val="accent1"/>
                </a:solidFill>
                <a:effectLst>
                  <a:outerShdw blurRad="38100" dist="19050" dir="2700000" algn="tl" rotWithShape="0">
                    <a:schemeClr val="dk1">
                      <a:alpha val="40000"/>
                    </a:schemeClr>
                  </a:outerShdw>
                </a:effectLst>
              </a:rPr>
              <a:t>Getting Started</a:t>
            </a:r>
            <a:endParaRPr lang="en-US" sz="5400" b="0" cap="none" spc="0" dirty="0">
              <a:ln w="0"/>
              <a:solidFill>
                <a:schemeClr val="accent1"/>
              </a:solidFill>
              <a:effectLst>
                <a:outerShdw blurRad="38100" dist="19050" dir="2700000" algn="tl" rotWithShape="0">
                  <a:schemeClr val="dk1">
                    <a:alpha val="40000"/>
                  </a:schemeClr>
                </a:outerShdw>
              </a:effectLst>
            </a:endParaRPr>
          </a:p>
        </p:txBody>
      </p:sp>
      <p:graphicFrame>
        <p:nvGraphicFramePr>
          <p:cNvPr id="4" name="Diagram 3">
            <a:extLst>
              <a:ext uri="{FF2B5EF4-FFF2-40B4-BE49-F238E27FC236}">
                <a16:creationId xmlns:a16="http://schemas.microsoft.com/office/drawing/2014/main" id="{51658E40-2E26-4AE2-B9C2-2214B4280BC3}"/>
              </a:ext>
            </a:extLst>
          </p:cNvPr>
          <p:cNvGraphicFramePr/>
          <p:nvPr/>
        </p:nvGraphicFramePr>
        <p:xfrm>
          <a:off x="2032000" y="103618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0274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E4E5D0-22B4-44A5-826E-9E3A2A89F2E4}"/>
              </a:ext>
            </a:extLst>
          </p:cNvPr>
          <p:cNvSpPr/>
          <p:nvPr/>
        </p:nvSpPr>
        <p:spPr>
          <a:xfrm>
            <a:off x="3594579" y="-9429"/>
            <a:ext cx="4553171" cy="923330"/>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19050" dir="2700000" algn="tl" rotWithShape="0">
                    <a:schemeClr val="dk1">
                      <a:alpha val="40000"/>
                    </a:schemeClr>
                  </a:outerShdw>
                </a:effectLst>
              </a:rPr>
              <a:t>Blazor!</a:t>
            </a:r>
          </a:p>
        </p:txBody>
      </p:sp>
      <p:graphicFrame>
        <p:nvGraphicFramePr>
          <p:cNvPr id="4" name="Diagram 3">
            <a:extLst>
              <a:ext uri="{FF2B5EF4-FFF2-40B4-BE49-F238E27FC236}">
                <a16:creationId xmlns:a16="http://schemas.microsoft.com/office/drawing/2014/main" id="{51658E40-2E26-4AE2-B9C2-2214B4280BC3}"/>
              </a:ext>
            </a:extLst>
          </p:cNvPr>
          <p:cNvGraphicFramePr/>
          <p:nvPr/>
        </p:nvGraphicFramePr>
        <p:xfrm>
          <a:off x="381000" y="908690"/>
          <a:ext cx="66294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Blazor WebAssembly: The Blazor app runs on a UI thread inside the browser.">
            <a:extLst>
              <a:ext uri="{FF2B5EF4-FFF2-40B4-BE49-F238E27FC236}">
                <a16:creationId xmlns:a16="http://schemas.microsoft.com/office/drawing/2014/main" id="{7C629AF2-2BEB-C446-93B7-8E40B6094F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5988" y="1474898"/>
            <a:ext cx="439102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054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E4E5D0-22B4-44A5-826E-9E3A2A89F2E4}"/>
              </a:ext>
            </a:extLst>
          </p:cNvPr>
          <p:cNvSpPr/>
          <p:nvPr/>
        </p:nvSpPr>
        <p:spPr>
          <a:xfrm>
            <a:off x="3594579" y="-9429"/>
            <a:ext cx="4553171" cy="923330"/>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19050" dir="2700000" algn="tl" rotWithShape="0">
                    <a:schemeClr val="dk1">
                      <a:alpha val="40000"/>
                    </a:schemeClr>
                  </a:outerShdw>
                </a:effectLst>
              </a:rPr>
              <a:t>Blazor!</a:t>
            </a:r>
          </a:p>
        </p:txBody>
      </p:sp>
      <p:sp>
        <p:nvSpPr>
          <p:cNvPr id="11" name="Freeform: Shape 10">
            <a:extLst>
              <a:ext uri="{FF2B5EF4-FFF2-40B4-BE49-F238E27FC236}">
                <a16:creationId xmlns:a16="http://schemas.microsoft.com/office/drawing/2014/main" id="{1BFBB646-5100-6C8F-92AC-5F5EEAF9E7AF}"/>
              </a:ext>
            </a:extLst>
          </p:cNvPr>
          <p:cNvSpPr/>
          <p:nvPr/>
        </p:nvSpPr>
        <p:spPr>
          <a:xfrm>
            <a:off x="3194050" y="784195"/>
            <a:ext cx="5803900" cy="1070006"/>
          </a:xfrm>
          <a:custGeom>
            <a:avLst/>
            <a:gdLst>
              <a:gd name="connsiteX0" fmla="*/ 0 w 6629400"/>
              <a:gd name="connsiteY0" fmla="*/ 259843 h 1559025"/>
              <a:gd name="connsiteX1" fmla="*/ 259843 w 6629400"/>
              <a:gd name="connsiteY1" fmla="*/ 0 h 1559025"/>
              <a:gd name="connsiteX2" fmla="*/ 6369557 w 6629400"/>
              <a:gd name="connsiteY2" fmla="*/ 0 h 1559025"/>
              <a:gd name="connsiteX3" fmla="*/ 6629400 w 6629400"/>
              <a:gd name="connsiteY3" fmla="*/ 259843 h 1559025"/>
              <a:gd name="connsiteX4" fmla="*/ 6629400 w 6629400"/>
              <a:gd name="connsiteY4" fmla="*/ 1299182 h 1559025"/>
              <a:gd name="connsiteX5" fmla="*/ 6369557 w 6629400"/>
              <a:gd name="connsiteY5" fmla="*/ 1559025 h 1559025"/>
              <a:gd name="connsiteX6" fmla="*/ 259843 w 6629400"/>
              <a:gd name="connsiteY6" fmla="*/ 1559025 h 1559025"/>
              <a:gd name="connsiteX7" fmla="*/ 0 w 6629400"/>
              <a:gd name="connsiteY7" fmla="*/ 1299182 h 1559025"/>
              <a:gd name="connsiteX8" fmla="*/ 0 w 6629400"/>
              <a:gd name="connsiteY8" fmla="*/ 259843 h 155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400" h="1559025">
                <a:moveTo>
                  <a:pt x="0" y="259843"/>
                </a:moveTo>
                <a:cubicBezTo>
                  <a:pt x="0" y="116336"/>
                  <a:pt x="116336" y="0"/>
                  <a:pt x="259843" y="0"/>
                </a:cubicBezTo>
                <a:lnTo>
                  <a:pt x="6369557" y="0"/>
                </a:lnTo>
                <a:cubicBezTo>
                  <a:pt x="6513064" y="0"/>
                  <a:pt x="6629400" y="116336"/>
                  <a:pt x="6629400" y="259843"/>
                </a:cubicBezTo>
                <a:lnTo>
                  <a:pt x="6629400" y="1299182"/>
                </a:lnTo>
                <a:cubicBezTo>
                  <a:pt x="6629400" y="1442689"/>
                  <a:pt x="6513064" y="1559025"/>
                  <a:pt x="6369557" y="1559025"/>
                </a:cubicBezTo>
                <a:lnTo>
                  <a:pt x="259843" y="1559025"/>
                </a:lnTo>
                <a:cubicBezTo>
                  <a:pt x="116336" y="1559025"/>
                  <a:pt x="0" y="1442689"/>
                  <a:pt x="0" y="1299182"/>
                </a:cubicBezTo>
                <a:lnTo>
                  <a:pt x="0" y="2598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3755" tIns="323755" rIns="323755" bIns="323755" numCol="1" spcCol="1270" anchor="ctr" anchorCtr="0">
            <a:noAutofit/>
          </a:bodyPr>
          <a:lstStyle/>
          <a:p>
            <a:pPr marL="0" lvl="0" indent="0" algn="l" defTabSz="2889250">
              <a:lnSpc>
                <a:spcPct val="90000"/>
              </a:lnSpc>
              <a:spcBef>
                <a:spcPct val="0"/>
              </a:spcBef>
              <a:spcAft>
                <a:spcPct val="35000"/>
              </a:spcAft>
              <a:buNone/>
            </a:pPr>
            <a:r>
              <a:rPr lang="en-US" sz="5400" kern="1200" dirty="0"/>
              <a:t>Hosting Models</a:t>
            </a:r>
            <a:endParaRPr lang="en-CA" sz="5400" kern="1200" dirty="0"/>
          </a:p>
        </p:txBody>
      </p:sp>
      <p:graphicFrame>
        <p:nvGraphicFramePr>
          <p:cNvPr id="8" name="Table 7">
            <a:extLst>
              <a:ext uri="{FF2B5EF4-FFF2-40B4-BE49-F238E27FC236}">
                <a16:creationId xmlns:a16="http://schemas.microsoft.com/office/drawing/2014/main" id="{09E229B5-2594-33C1-115F-AE6F0915C5CA}"/>
              </a:ext>
            </a:extLst>
          </p:cNvPr>
          <p:cNvGraphicFramePr>
            <a:graphicFrameLocks noGrp="1"/>
          </p:cNvGraphicFramePr>
          <p:nvPr/>
        </p:nvGraphicFramePr>
        <p:xfrm>
          <a:off x="2572030" y="2021613"/>
          <a:ext cx="7047940" cy="4351337"/>
        </p:xfrm>
        <a:graphic>
          <a:graphicData uri="http://schemas.openxmlformats.org/drawingml/2006/table">
            <a:tbl>
              <a:tblPr/>
              <a:tblGrid>
                <a:gridCol w="1761985">
                  <a:extLst>
                    <a:ext uri="{9D8B030D-6E8A-4147-A177-3AD203B41FA5}">
                      <a16:colId xmlns:a16="http://schemas.microsoft.com/office/drawing/2014/main" val="2385164177"/>
                    </a:ext>
                  </a:extLst>
                </a:gridCol>
                <a:gridCol w="1761985">
                  <a:extLst>
                    <a:ext uri="{9D8B030D-6E8A-4147-A177-3AD203B41FA5}">
                      <a16:colId xmlns:a16="http://schemas.microsoft.com/office/drawing/2014/main" val="1088732631"/>
                    </a:ext>
                  </a:extLst>
                </a:gridCol>
                <a:gridCol w="1761985">
                  <a:extLst>
                    <a:ext uri="{9D8B030D-6E8A-4147-A177-3AD203B41FA5}">
                      <a16:colId xmlns:a16="http://schemas.microsoft.com/office/drawing/2014/main" val="3559523995"/>
                    </a:ext>
                  </a:extLst>
                </a:gridCol>
                <a:gridCol w="1761985">
                  <a:extLst>
                    <a:ext uri="{9D8B030D-6E8A-4147-A177-3AD203B41FA5}">
                      <a16:colId xmlns:a16="http://schemas.microsoft.com/office/drawing/2014/main" val="1814030550"/>
                    </a:ext>
                  </a:extLst>
                </a:gridCol>
              </a:tblGrid>
              <a:tr h="429005">
                <a:tc>
                  <a:txBody>
                    <a:bodyPr/>
                    <a:lstStyle/>
                    <a:p>
                      <a:r>
                        <a:rPr lang="en-CA" sz="1200" b="1" i="0">
                          <a:solidFill>
                            <a:srgbClr val="171717"/>
                          </a:solidFill>
                          <a:effectLst/>
                          <a:latin typeface="Segoe UI" panose="020B0502040204020203" pitchFamily="34" charset="0"/>
                        </a:rPr>
                        <a:t>Feature</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1" i="0" dirty="0">
                          <a:solidFill>
                            <a:srgbClr val="171717"/>
                          </a:solidFill>
                          <a:effectLst/>
                          <a:latin typeface="Segoe UI" panose="020B0502040204020203" pitchFamily="34" charset="0"/>
                        </a:rPr>
                        <a:t>Blazor Server</a:t>
                      </a:r>
                      <a:endParaRPr lang="en-CA" sz="1200" dirty="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1" i="0" dirty="0">
                          <a:solidFill>
                            <a:srgbClr val="171717"/>
                          </a:solidFill>
                          <a:effectLst/>
                          <a:latin typeface="Segoe UI" panose="020B0502040204020203" pitchFamily="34" charset="0"/>
                        </a:rPr>
                        <a:t>Blazor WebAssembly (WASM)</a:t>
                      </a:r>
                      <a:endParaRPr lang="en-CA" sz="1200" dirty="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1" i="0" dirty="0">
                          <a:solidFill>
                            <a:srgbClr val="171717"/>
                          </a:solidFill>
                          <a:effectLst/>
                          <a:latin typeface="Segoe UI" panose="020B0502040204020203" pitchFamily="34" charset="0"/>
                        </a:rPr>
                        <a:t>Blazor Hybrid</a:t>
                      </a:r>
                      <a:endParaRPr lang="en-CA" sz="1200" dirty="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226880349"/>
                  </a:ext>
                </a:extLst>
              </a:tr>
              <a:tr h="429005">
                <a:tc>
                  <a:txBody>
                    <a:bodyPr/>
                    <a:lstStyle/>
                    <a:p>
                      <a:r>
                        <a:rPr lang="en-CA" sz="1200" b="0" i="0">
                          <a:solidFill>
                            <a:srgbClr val="0065B3"/>
                          </a:solidFill>
                          <a:effectLst/>
                          <a:latin typeface="Segoe UI" panose="020B0502040204020203" pitchFamily="34" charset="0"/>
                          <a:hlinkClick r:id="rId3"/>
                        </a:rPr>
                        <a:t>Complete .NET API compatibility</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dirty="0">
                          <a:solidFill>
                            <a:srgbClr val="171717"/>
                          </a:solidFill>
                          <a:effectLst/>
                          <a:latin typeface="Segoe UI" panose="020B0502040204020203" pitchFamily="34" charset="0"/>
                        </a:rPr>
                        <a:t>✔️</a:t>
                      </a:r>
                      <a:endParaRPr lang="en-CA" sz="1200" dirty="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dirty="0">
                          <a:solidFill>
                            <a:srgbClr val="171717"/>
                          </a:solidFill>
                          <a:effectLst/>
                          <a:latin typeface="Segoe UI" panose="020B0502040204020203" pitchFamily="34" charset="0"/>
                        </a:rPr>
                        <a:t>❌</a:t>
                      </a:r>
                      <a:endParaRPr lang="en-CA" sz="1200" dirty="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dirty="0">
                          <a:solidFill>
                            <a:srgbClr val="171717"/>
                          </a:solidFill>
                          <a:effectLst/>
                          <a:latin typeface="Segoe UI" panose="020B0502040204020203" pitchFamily="34" charset="0"/>
                        </a:rPr>
                        <a:t>✔️</a:t>
                      </a:r>
                      <a:endParaRPr lang="en-CA" sz="1200" dirty="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1277556174"/>
                  </a:ext>
                </a:extLst>
              </a:tr>
              <a:tr h="429005">
                <a:tc>
                  <a:txBody>
                    <a:bodyPr/>
                    <a:lstStyle/>
                    <a:p>
                      <a:r>
                        <a:rPr lang="en-US" sz="1200" b="0" i="0">
                          <a:solidFill>
                            <a:srgbClr val="0065B3"/>
                          </a:solidFill>
                          <a:effectLst/>
                          <a:latin typeface="Segoe UI" panose="020B0502040204020203" pitchFamily="34" charset="0"/>
                          <a:hlinkClick r:id="rId4"/>
                        </a:rPr>
                        <a:t>Direct access to server and network resources</a:t>
                      </a:r>
                      <a:endParaRPr lang="en-US"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dirty="0">
                          <a:solidFill>
                            <a:srgbClr val="171717"/>
                          </a:solidFill>
                          <a:effectLst/>
                          <a:latin typeface="Segoe UI" panose="020B0502040204020203" pitchFamily="34" charset="0"/>
                        </a:rPr>
                        <a:t>✔️</a:t>
                      </a:r>
                      <a:endParaRPr lang="en-CA" sz="1200" dirty="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883593434"/>
                  </a:ext>
                </a:extLst>
              </a:tr>
              <a:tr h="429005">
                <a:tc>
                  <a:txBody>
                    <a:bodyPr/>
                    <a:lstStyle/>
                    <a:p>
                      <a:r>
                        <a:rPr lang="en-US" sz="1200" b="0" i="0">
                          <a:solidFill>
                            <a:srgbClr val="0065B3"/>
                          </a:solidFill>
                          <a:effectLst/>
                          <a:latin typeface="Segoe UI" panose="020B0502040204020203" pitchFamily="34" charset="0"/>
                          <a:hlinkClick r:id="rId5"/>
                        </a:rPr>
                        <a:t>Small payload size with fast initial load time</a:t>
                      </a:r>
                      <a:endParaRPr lang="en-US"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742301446"/>
                  </a:ext>
                </a:extLst>
              </a:tr>
              <a:tr h="429005">
                <a:tc>
                  <a:txBody>
                    <a:bodyPr/>
                    <a:lstStyle/>
                    <a:p>
                      <a:r>
                        <a:rPr lang="en-CA" sz="1200" b="0" i="0">
                          <a:solidFill>
                            <a:srgbClr val="0065B3"/>
                          </a:solidFill>
                          <a:effectLst/>
                          <a:latin typeface="Segoe UI" panose="020B0502040204020203" pitchFamily="34" charset="0"/>
                          <a:hlinkClick r:id="rId6"/>
                        </a:rPr>
                        <a:t>Near native execution speed</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2631632943"/>
                  </a:ext>
                </a:extLst>
              </a:tr>
              <a:tr h="429005">
                <a:tc>
                  <a:txBody>
                    <a:bodyPr/>
                    <a:lstStyle/>
                    <a:p>
                      <a:r>
                        <a:rPr lang="en-US" sz="1200" b="0" i="0">
                          <a:solidFill>
                            <a:srgbClr val="0065B3"/>
                          </a:solidFill>
                          <a:effectLst/>
                          <a:latin typeface="Segoe UI" panose="020B0502040204020203" pitchFamily="34" charset="0"/>
                          <a:hlinkClick r:id="rId7"/>
                        </a:rPr>
                        <a:t>App code secure and private on the server</a:t>
                      </a:r>
                      <a:endParaRPr lang="en-US"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dirty="0">
                          <a:solidFill>
                            <a:srgbClr val="171717"/>
                          </a:solidFill>
                          <a:effectLst/>
                          <a:latin typeface="Segoe UI" panose="020B0502040204020203" pitchFamily="34" charset="0"/>
                        </a:rPr>
                        <a:t>✔️</a:t>
                      </a:r>
                      <a:endParaRPr lang="en-CA" sz="1200" dirty="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1607407609"/>
                  </a:ext>
                </a:extLst>
              </a:tr>
              <a:tr h="429005">
                <a:tc>
                  <a:txBody>
                    <a:bodyPr/>
                    <a:lstStyle/>
                    <a:p>
                      <a:r>
                        <a:rPr lang="en-US" sz="1200" b="0" i="0">
                          <a:solidFill>
                            <a:srgbClr val="0065B3"/>
                          </a:solidFill>
                          <a:effectLst/>
                          <a:latin typeface="Segoe UI" panose="020B0502040204020203" pitchFamily="34" charset="0"/>
                          <a:hlinkClick r:id="rId8"/>
                        </a:rPr>
                        <a:t>Run apps offline once downloaded</a:t>
                      </a:r>
                      <a:endParaRPr lang="en-US"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3182164151"/>
                  </a:ext>
                </a:extLst>
              </a:tr>
              <a:tr h="245146">
                <a:tc>
                  <a:txBody>
                    <a:bodyPr/>
                    <a:lstStyle/>
                    <a:p>
                      <a:r>
                        <a:rPr lang="en-CA" sz="1200" b="0" i="0">
                          <a:solidFill>
                            <a:srgbClr val="0065B3"/>
                          </a:solidFill>
                          <a:effectLst/>
                          <a:latin typeface="Segoe UI" panose="020B0502040204020203" pitchFamily="34" charset="0"/>
                          <a:hlinkClick r:id="rId9"/>
                        </a:rPr>
                        <a:t>Static site hosting</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1104368522"/>
                  </a:ext>
                </a:extLst>
              </a:tr>
              <a:tr h="429005">
                <a:tc>
                  <a:txBody>
                    <a:bodyPr/>
                    <a:lstStyle/>
                    <a:p>
                      <a:r>
                        <a:rPr lang="en-CA" sz="1200" b="0" i="0">
                          <a:solidFill>
                            <a:srgbClr val="0065B3"/>
                          </a:solidFill>
                          <a:effectLst/>
                          <a:latin typeface="Segoe UI" panose="020B0502040204020203" pitchFamily="34" charset="0"/>
                          <a:hlinkClick r:id="rId10"/>
                        </a:rPr>
                        <a:t>Offloads processing to clients</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520843864"/>
                  </a:ext>
                </a:extLst>
              </a:tr>
              <a:tr h="429005">
                <a:tc>
                  <a:txBody>
                    <a:bodyPr/>
                    <a:lstStyle/>
                    <a:p>
                      <a:r>
                        <a:rPr lang="en-US" sz="1200" b="0" i="0">
                          <a:solidFill>
                            <a:srgbClr val="0065B3"/>
                          </a:solidFill>
                          <a:effectLst/>
                          <a:latin typeface="Segoe UI" panose="020B0502040204020203" pitchFamily="34" charset="0"/>
                          <a:hlinkClick r:id="rId11"/>
                        </a:rPr>
                        <a:t>Full access to native client capabilities</a:t>
                      </a:r>
                      <a:endParaRPr lang="en-US"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488378201"/>
                  </a:ext>
                </a:extLst>
              </a:tr>
              <a:tr h="245146">
                <a:tc>
                  <a:txBody>
                    <a:bodyPr/>
                    <a:lstStyle/>
                    <a:p>
                      <a:r>
                        <a:rPr lang="en-CA" sz="1200" b="0" i="0">
                          <a:solidFill>
                            <a:srgbClr val="0065B3"/>
                          </a:solidFill>
                          <a:effectLst/>
                          <a:latin typeface="Segoe UI" panose="020B0502040204020203" pitchFamily="34" charset="0"/>
                          <a:hlinkClick r:id="rId12"/>
                        </a:rPr>
                        <a:t>Web-based deployment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a:noFill/>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a:noFill/>
                    </a:lnB>
                    <a:solidFill>
                      <a:srgbClr val="FFFFFF"/>
                    </a:solidFill>
                  </a:tcPr>
                </a:tc>
                <a:tc>
                  <a:txBody>
                    <a:bodyPr/>
                    <a:lstStyle/>
                    <a:p>
                      <a:r>
                        <a:rPr lang="en-CA" sz="1200" b="0" i="0">
                          <a:solidFill>
                            <a:srgbClr val="171717"/>
                          </a:solidFill>
                          <a:effectLst/>
                          <a:latin typeface="Segoe UI" panose="020B0502040204020203" pitchFamily="34" charset="0"/>
                        </a:rPr>
                        <a:t>✔️</a:t>
                      </a:r>
                      <a:endParaRPr lang="en-CA" sz="120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a:noFill/>
                    </a:lnB>
                    <a:solidFill>
                      <a:srgbClr val="FFFFFF"/>
                    </a:solidFill>
                  </a:tcPr>
                </a:tc>
                <a:tc>
                  <a:txBody>
                    <a:bodyPr/>
                    <a:lstStyle/>
                    <a:p>
                      <a:r>
                        <a:rPr lang="en-CA" sz="1200" b="0" i="0" dirty="0">
                          <a:solidFill>
                            <a:srgbClr val="171717"/>
                          </a:solidFill>
                          <a:effectLst/>
                          <a:latin typeface="Segoe UI" panose="020B0502040204020203" pitchFamily="34" charset="0"/>
                        </a:rPr>
                        <a:t>❌</a:t>
                      </a:r>
                      <a:endParaRPr lang="en-CA" sz="1200" dirty="0">
                        <a:effectLst/>
                      </a:endParaRPr>
                    </a:p>
                  </a:txBody>
                  <a:tcPr marL="61286" marR="61286" marT="30643" marB="30643" anchor="ctr">
                    <a:lnL>
                      <a:noFill/>
                    </a:lnL>
                    <a:lnR>
                      <a:noFill/>
                    </a:lnR>
                    <a:lnT w="9525" cap="flat" cmpd="sng" algn="ctr">
                      <a:solidFill>
                        <a:srgbClr val="D2D2D2"/>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810626947"/>
                  </a:ext>
                </a:extLst>
              </a:tr>
            </a:tbl>
          </a:graphicData>
        </a:graphic>
      </p:graphicFrame>
    </p:spTree>
    <p:extLst>
      <p:ext uri="{BB962C8B-B14F-4D97-AF65-F5344CB8AC3E}">
        <p14:creationId xmlns:p14="http://schemas.microsoft.com/office/powerpoint/2010/main" val="2858973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E4E5D0-22B4-44A5-826E-9E3A2A89F2E4}"/>
              </a:ext>
            </a:extLst>
          </p:cNvPr>
          <p:cNvSpPr/>
          <p:nvPr/>
        </p:nvSpPr>
        <p:spPr>
          <a:xfrm>
            <a:off x="3105390" y="-9429"/>
            <a:ext cx="5981221" cy="707886"/>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19050" dir="2700000" algn="tl" rotWithShape="0">
                    <a:schemeClr val="dk1">
                      <a:alpha val="40000"/>
                    </a:schemeClr>
                  </a:outerShdw>
                </a:effectLst>
              </a:rPr>
              <a:t>Platform Considerations</a:t>
            </a:r>
          </a:p>
        </p:txBody>
      </p:sp>
      <p:graphicFrame>
        <p:nvGraphicFramePr>
          <p:cNvPr id="4" name="Diagram 3">
            <a:extLst>
              <a:ext uri="{FF2B5EF4-FFF2-40B4-BE49-F238E27FC236}">
                <a16:creationId xmlns:a16="http://schemas.microsoft.com/office/drawing/2014/main" id="{51658E40-2E26-4AE2-B9C2-2214B4280BC3}"/>
              </a:ext>
            </a:extLst>
          </p:cNvPr>
          <p:cNvGraphicFramePr/>
          <p:nvPr/>
        </p:nvGraphicFramePr>
        <p:xfrm>
          <a:off x="350157" y="1310030"/>
          <a:ext cx="11063514" cy="4237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6219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E4E5D0-22B4-44A5-826E-9E3A2A89F2E4}"/>
              </a:ext>
            </a:extLst>
          </p:cNvPr>
          <p:cNvSpPr/>
          <p:nvPr/>
        </p:nvSpPr>
        <p:spPr>
          <a:xfrm>
            <a:off x="3594579" y="-9429"/>
            <a:ext cx="4553171" cy="923330"/>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19050" dir="2700000" algn="tl" rotWithShape="0">
                    <a:schemeClr val="dk1">
                      <a:alpha val="40000"/>
                    </a:schemeClr>
                  </a:outerShdw>
                </a:effectLst>
              </a:rPr>
              <a:t>Getting Started</a:t>
            </a:r>
          </a:p>
        </p:txBody>
      </p:sp>
      <p:graphicFrame>
        <p:nvGraphicFramePr>
          <p:cNvPr id="4" name="Diagram 3">
            <a:extLst>
              <a:ext uri="{FF2B5EF4-FFF2-40B4-BE49-F238E27FC236}">
                <a16:creationId xmlns:a16="http://schemas.microsoft.com/office/drawing/2014/main" id="{51658E40-2E26-4AE2-B9C2-2214B4280BC3}"/>
              </a:ext>
            </a:extLst>
          </p:cNvPr>
          <p:cNvGraphicFramePr/>
          <p:nvPr/>
        </p:nvGraphicFramePr>
        <p:xfrm>
          <a:off x="2032000" y="103618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7554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F501C-EB4E-4B52-9C27-E86C75723544}"/>
              </a:ext>
            </a:extLst>
          </p:cNvPr>
          <p:cNvSpPr>
            <a:spLocks noGrp="1"/>
          </p:cNvSpPr>
          <p:nvPr>
            <p:ph type="body" sz="quarter" idx="10"/>
          </p:nvPr>
        </p:nvSpPr>
        <p:spPr>
          <a:xfrm>
            <a:off x="596306" y="1443210"/>
            <a:ext cx="11203488" cy="2252924"/>
          </a:xfrm>
        </p:spPr>
        <p:txBody>
          <a:bodyPr vert="horz" wrap="square" lIns="146304" tIns="91440" rIns="146304" bIns="91440" rtlCol="0" anchor="t">
            <a:spAutoFit/>
          </a:bodyPr>
          <a:lstStyle/>
          <a:p>
            <a:pPr marL="223520" indent="-223520">
              <a:buFont typeface="Wingdings,Sans-Serif"/>
              <a:buChar char=""/>
            </a:pPr>
            <a:r>
              <a:rPr lang="en-US" sz="3200" dirty="0">
                <a:latin typeface="Segoe UI Semibold"/>
                <a:cs typeface="Segoe UI Semibold"/>
              </a:rPr>
              <a:t>Word Extensibility Update</a:t>
            </a:r>
          </a:p>
          <a:p>
            <a:pPr marL="223520" indent="-223520">
              <a:buFont typeface="Wingdings,Sans-Serif"/>
              <a:buChar char=""/>
            </a:pPr>
            <a:r>
              <a:rPr lang="en-US" sz="3200" dirty="0">
                <a:latin typeface="Segoe UI Semibold"/>
                <a:cs typeface="Segoe UI Semibold"/>
              </a:rPr>
              <a:t>Outlook Add-in Blazer Sample Update</a:t>
            </a:r>
          </a:p>
          <a:p>
            <a:endParaRPr lang="en-US" sz="3200" dirty="0">
              <a:latin typeface="Segoe UI Semibold"/>
              <a:cs typeface="Segoe UI Semibold"/>
            </a:endParaRPr>
          </a:p>
          <a:p>
            <a:pPr marL="223520" indent="-223520">
              <a:buFont typeface="Wingdings,Sans-Serif"/>
              <a:buChar char=""/>
            </a:pPr>
            <a:endParaRPr lang="en-US" sz="3200" dirty="0">
              <a:latin typeface="Segoe UI Semibold"/>
              <a:cs typeface="Segoe UI Semibold"/>
            </a:endParaRPr>
          </a:p>
        </p:txBody>
      </p:sp>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p:txBody>
          <a:bodyPr/>
          <a:lstStyle/>
          <a:p>
            <a:r>
              <a:rPr lang="en-US"/>
              <a:t>Agenda</a:t>
            </a:r>
          </a:p>
        </p:txBody>
      </p:sp>
      <p:pic>
        <p:nvPicPr>
          <p:cNvPr id="2050" name="Picture 2">
            <a:extLst>
              <a:ext uri="{FF2B5EF4-FFF2-40B4-BE49-F238E27FC236}">
                <a16:creationId xmlns:a16="http://schemas.microsoft.com/office/drawing/2014/main" id="{F7EBA018-4A68-9880-C154-615F0BE3C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710" y="3766126"/>
            <a:ext cx="1899576" cy="18101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9ACB8E-4E55-1D4D-05DD-38E0EF90F5D4}"/>
              </a:ext>
            </a:extLst>
          </p:cNvPr>
          <p:cNvSpPr/>
          <p:nvPr/>
        </p:nvSpPr>
        <p:spPr>
          <a:xfrm>
            <a:off x="2101932" y="5673558"/>
            <a:ext cx="1110817" cy="369332"/>
          </a:xfrm>
          <a:prstGeom prst="rect">
            <a:avLst/>
          </a:prstGeom>
        </p:spPr>
        <p:txBody>
          <a:bodyPr wrap="non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latin typeface="+mj-lt"/>
              </a:rPr>
              <a:t>Yun Wang</a:t>
            </a:r>
          </a:p>
        </p:txBody>
      </p:sp>
      <p:sp>
        <p:nvSpPr>
          <p:cNvPr id="11" name="Rectangle 10">
            <a:extLst>
              <a:ext uri="{FF2B5EF4-FFF2-40B4-BE49-F238E27FC236}">
                <a16:creationId xmlns:a16="http://schemas.microsoft.com/office/drawing/2014/main" id="{1C028262-1417-614E-B4D3-2C745C829817}"/>
              </a:ext>
            </a:extLst>
          </p:cNvPr>
          <p:cNvSpPr/>
          <p:nvPr/>
        </p:nvSpPr>
        <p:spPr>
          <a:xfrm>
            <a:off x="1654942" y="5980675"/>
            <a:ext cx="2188869" cy="307777"/>
          </a:xfrm>
          <a:prstGeom prst="rect">
            <a:avLst/>
          </a:prstGeom>
        </p:spPr>
        <p:txBody>
          <a:bodyPr wrap="non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latin typeface="Calibri" panose="020F0502020204030204"/>
              </a:rPr>
              <a:t>Principal Product Manager</a:t>
            </a:r>
            <a:endParaRPr lang="en-US" dirty="0"/>
          </a:p>
        </p:txBody>
      </p:sp>
      <p:grpSp>
        <p:nvGrpSpPr>
          <p:cNvPr id="13" name="Group 12">
            <a:extLst>
              <a:ext uri="{FF2B5EF4-FFF2-40B4-BE49-F238E27FC236}">
                <a16:creationId xmlns:a16="http://schemas.microsoft.com/office/drawing/2014/main" id="{AE742C34-F823-E9D4-25AB-6B69A6F4987F}"/>
              </a:ext>
            </a:extLst>
          </p:cNvPr>
          <p:cNvGrpSpPr/>
          <p:nvPr/>
        </p:nvGrpSpPr>
        <p:grpSpPr>
          <a:xfrm>
            <a:off x="4832847" y="3696134"/>
            <a:ext cx="1899576" cy="2576455"/>
            <a:chOff x="8406684" y="499545"/>
            <a:chExt cx="1790950" cy="2463946"/>
          </a:xfrm>
        </p:grpSpPr>
        <p:pic>
          <p:nvPicPr>
            <p:cNvPr id="15" name="Picture 14" descr="A person's face in a circular object&#10;&#10;Description automatically generated with low confidence">
              <a:extLst>
                <a:ext uri="{FF2B5EF4-FFF2-40B4-BE49-F238E27FC236}">
                  <a16:creationId xmlns:a16="http://schemas.microsoft.com/office/drawing/2014/main" id="{963E2053-1168-A2FA-2D1E-FF16B1763D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6684" y="499545"/>
              <a:ext cx="1790950" cy="1819529"/>
            </a:xfrm>
            <a:prstGeom prst="rect">
              <a:avLst/>
            </a:prstGeom>
          </p:spPr>
        </p:pic>
        <p:sp>
          <p:nvSpPr>
            <p:cNvPr id="20" name="Rectangle 19">
              <a:extLst>
                <a:ext uri="{FF2B5EF4-FFF2-40B4-BE49-F238E27FC236}">
                  <a16:creationId xmlns:a16="http://schemas.microsoft.com/office/drawing/2014/main" id="{02F93EAC-3E4C-2513-8809-6A48B97A51C9}"/>
                </a:ext>
              </a:extLst>
            </p:cNvPr>
            <p:cNvSpPr/>
            <p:nvPr/>
          </p:nvSpPr>
          <p:spPr>
            <a:xfrm>
              <a:off x="8728420" y="2331120"/>
              <a:ext cx="1156777" cy="353204"/>
            </a:xfrm>
            <a:prstGeom prst="rect">
              <a:avLst/>
            </a:prstGeom>
          </p:spPr>
          <p:txBody>
            <a:bodyPr wrap="non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Calibri Light" panose="020F0302020204030204"/>
                </a:rPr>
                <a:t>Eric Legault</a:t>
              </a:r>
              <a:endParaRPr lang="en-US" b="1" dirty="0"/>
            </a:p>
          </p:txBody>
        </p:sp>
        <p:sp>
          <p:nvSpPr>
            <p:cNvPr id="21" name="Rectangle 20">
              <a:extLst>
                <a:ext uri="{FF2B5EF4-FFF2-40B4-BE49-F238E27FC236}">
                  <a16:creationId xmlns:a16="http://schemas.microsoft.com/office/drawing/2014/main" id="{FA4C28A3-7447-3784-34E5-7E7E4B0F633E}"/>
                </a:ext>
              </a:extLst>
            </p:cNvPr>
            <p:cNvSpPr/>
            <p:nvPr/>
          </p:nvSpPr>
          <p:spPr>
            <a:xfrm>
              <a:off x="8789678" y="2655714"/>
              <a:ext cx="1034257" cy="307777"/>
            </a:xfrm>
            <a:prstGeom prst="rect">
              <a:avLst/>
            </a:prstGeom>
          </p:spPr>
          <p:txBody>
            <a:bodyPr wrap="non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latin typeface="Calibri" panose="020F0502020204030204"/>
                </a:rPr>
                <a:t>Community</a:t>
              </a:r>
              <a:endParaRPr lang="en-US" dirty="0"/>
            </a:p>
          </p:txBody>
        </p:sp>
      </p:grpSp>
    </p:spTree>
    <p:extLst>
      <p:ext uri="{BB962C8B-B14F-4D97-AF65-F5344CB8AC3E}">
        <p14:creationId xmlns:p14="http://schemas.microsoft.com/office/powerpoint/2010/main" val="811644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E4E5D0-22B4-44A5-826E-9E3A2A89F2E4}"/>
              </a:ext>
            </a:extLst>
          </p:cNvPr>
          <p:cNvSpPr/>
          <p:nvPr/>
        </p:nvSpPr>
        <p:spPr>
          <a:xfrm>
            <a:off x="3491697" y="-9429"/>
            <a:ext cx="5208607" cy="830997"/>
          </a:xfrm>
          <a:prstGeom prst="rect">
            <a:avLst/>
          </a:prstGeom>
          <a:noFill/>
        </p:spPr>
        <p:txBody>
          <a:bodyPr wrap="square" lIns="91440" tIns="45720" rIns="91440" bIns="45720">
            <a:spAutoFit/>
          </a:bodyPr>
          <a:lstStyle/>
          <a:p>
            <a:pPr algn="ctr"/>
            <a:r>
              <a:rPr lang="en-US" sz="4800" b="0" cap="none" spc="0" dirty="0">
                <a:ln w="0"/>
                <a:solidFill>
                  <a:schemeClr val="accent1"/>
                </a:solidFill>
                <a:effectLst>
                  <a:outerShdw blurRad="38100" dist="19050" dir="2700000" algn="tl" rotWithShape="0">
                    <a:schemeClr val="dk1">
                      <a:alpha val="40000"/>
                    </a:schemeClr>
                  </a:outerShdw>
                </a:effectLst>
              </a:rPr>
              <a:t>Running The Sample</a:t>
            </a:r>
          </a:p>
        </p:txBody>
      </p:sp>
      <p:graphicFrame>
        <p:nvGraphicFramePr>
          <p:cNvPr id="4" name="Diagram 3">
            <a:extLst>
              <a:ext uri="{FF2B5EF4-FFF2-40B4-BE49-F238E27FC236}">
                <a16:creationId xmlns:a16="http://schemas.microsoft.com/office/drawing/2014/main" id="{51658E40-2E26-4AE2-B9C2-2214B4280BC3}"/>
              </a:ext>
            </a:extLst>
          </p:cNvPr>
          <p:cNvGraphicFramePr/>
          <p:nvPr/>
        </p:nvGraphicFramePr>
        <p:xfrm>
          <a:off x="350157" y="1310030"/>
          <a:ext cx="11210472" cy="4237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7653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E4E5D0-22B4-44A5-826E-9E3A2A89F2E4}"/>
              </a:ext>
            </a:extLst>
          </p:cNvPr>
          <p:cNvSpPr/>
          <p:nvPr/>
        </p:nvSpPr>
        <p:spPr>
          <a:xfrm>
            <a:off x="3491697" y="-9429"/>
            <a:ext cx="5208607" cy="830997"/>
          </a:xfrm>
          <a:prstGeom prst="rect">
            <a:avLst/>
          </a:prstGeom>
          <a:noFill/>
        </p:spPr>
        <p:txBody>
          <a:bodyPr wrap="square" lIns="91440" tIns="45720" rIns="91440" bIns="45720">
            <a:spAutoFit/>
          </a:bodyPr>
          <a:lstStyle/>
          <a:p>
            <a:pPr algn="ctr"/>
            <a:r>
              <a:rPr lang="en-US" sz="4800" b="0" cap="none" spc="0" dirty="0">
                <a:ln w="0"/>
                <a:solidFill>
                  <a:schemeClr val="accent1"/>
                </a:solidFill>
                <a:effectLst>
                  <a:outerShdw blurRad="38100" dist="19050" dir="2700000" algn="tl" rotWithShape="0">
                    <a:schemeClr val="dk1">
                      <a:alpha val="40000"/>
                    </a:schemeClr>
                  </a:outerShdw>
                </a:effectLst>
              </a:rPr>
              <a:t>Next Steps</a:t>
            </a:r>
          </a:p>
        </p:txBody>
      </p:sp>
      <p:graphicFrame>
        <p:nvGraphicFramePr>
          <p:cNvPr id="4" name="Diagram 3">
            <a:extLst>
              <a:ext uri="{FF2B5EF4-FFF2-40B4-BE49-F238E27FC236}">
                <a16:creationId xmlns:a16="http://schemas.microsoft.com/office/drawing/2014/main" id="{51658E40-2E26-4AE2-B9C2-2214B4280BC3}"/>
              </a:ext>
            </a:extLst>
          </p:cNvPr>
          <p:cNvGraphicFramePr/>
          <p:nvPr/>
        </p:nvGraphicFramePr>
        <p:xfrm>
          <a:off x="350157" y="1310030"/>
          <a:ext cx="11210472" cy="4237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646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7A22D-B8CC-4252-BF01-39092641E497}"/>
              </a:ext>
            </a:extLst>
          </p:cNvPr>
          <p:cNvSpPr>
            <a:spLocks noGrp="1"/>
          </p:cNvSpPr>
          <p:nvPr>
            <p:ph type="body" sz="quarter" idx="10"/>
          </p:nvPr>
        </p:nvSpPr>
        <p:spPr/>
        <p:txBody>
          <a:bodyPr lIns="320040" tIns="45720" rIns="274320" bIns="45720" anchor="ctr"/>
          <a:lstStyle/>
          <a:p>
            <a:r>
              <a:rPr lang="en-US" sz="3700">
                <a:latin typeface="Segoe UI Semibold"/>
                <a:cs typeface="Segoe UI Semibold"/>
              </a:rPr>
              <a:t>Community spotlight</a:t>
            </a:r>
            <a:endParaRPr lang="en-US"/>
          </a:p>
        </p:txBody>
      </p:sp>
      <p:sp>
        <p:nvSpPr>
          <p:cNvPr id="3" name="Text Placeholder 2">
            <a:extLst>
              <a:ext uri="{FF2B5EF4-FFF2-40B4-BE49-F238E27FC236}">
                <a16:creationId xmlns:a16="http://schemas.microsoft.com/office/drawing/2014/main" id="{51AD0A37-407B-4D29-9D45-0374ABE5A817}"/>
              </a:ext>
            </a:extLst>
          </p:cNvPr>
          <p:cNvSpPr>
            <a:spLocks noGrp="1"/>
          </p:cNvSpPr>
          <p:nvPr>
            <p:ph type="body" sz="quarter" idx="11"/>
          </p:nvPr>
        </p:nvSpPr>
        <p:spPr>
          <a:xfrm>
            <a:off x="426721" y="2499191"/>
            <a:ext cx="6151531" cy="1916679"/>
          </a:xfrm>
        </p:spPr>
        <p:txBody>
          <a:bodyPr lIns="0" tIns="0" rIns="0" bIns="0" anchor="t"/>
          <a:lstStyle/>
          <a:p>
            <a:r>
              <a:rPr lang="en-US" sz="4250" dirty="0">
                <a:latin typeface="Segoe UI Semibold"/>
                <a:cs typeface="Segoe UI Semibold"/>
              </a:rPr>
              <a:t>Thank you!</a:t>
            </a:r>
          </a:p>
          <a:p>
            <a:r>
              <a:rPr lang="en-US" sz="4250" dirty="0">
                <a:latin typeface="Segoe UI Semibold"/>
                <a:cs typeface="Segoe UI Semibold"/>
              </a:rPr>
              <a:t>Thomas Barnekow</a:t>
            </a:r>
          </a:p>
          <a:p>
            <a:endParaRPr lang="en-US" sz="4250"/>
          </a:p>
        </p:txBody>
      </p:sp>
      <p:pic>
        <p:nvPicPr>
          <p:cNvPr id="7" name="Picture 2" descr="Community Contributor 2021">
            <a:extLst>
              <a:ext uri="{FF2B5EF4-FFF2-40B4-BE49-F238E27FC236}">
                <a16:creationId xmlns:a16="http://schemas.microsoft.com/office/drawing/2014/main" id="{75E653BF-B63E-4D71-8B91-5718240AB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096" y="3783957"/>
            <a:ext cx="2986088" cy="29860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DC129E1-0951-35AD-26D0-B088E6429FC5}"/>
              </a:ext>
            </a:extLst>
          </p:cNvPr>
          <p:cNvSpPr/>
          <p:nvPr/>
        </p:nvSpPr>
        <p:spPr>
          <a:xfrm>
            <a:off x="345538" y="4481019"/>
            <a:ext cx="5887063" cy="9217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Bef>
                <a:spcPts val="889"/>
              </a:spcBef>
            </a:pPr>
            <a:r>
              <a:rPr lang="en-US">
                <a:solidFill>
                  <a:schemeClr val="bg2">
                    <a:lumMod val="10000"/>
                  </a:schemeClr>
                </a:solidFill>
                <a:latin typeface="Segoe UI Semibold"/>
                <a:ea typeface="+mn-lt"/>
                <a:cs typeface="Segoe UI Semibold"/>
                <a:hlinkClick r:id="rId3"/>
              </a:rPr>
              <a:t>https://github.com/OfficeDev/Office-Add-in-samples</a:t>
            </a:r>
            <a:endParaRPr lang="en-US">
              <a:ea typeface="+mn-lt"/>
              <a:cs typeface="+mn-lt"/>
            </a:endParaRPr>
          </a:p>
          <a:p>
            <a:pPr>
              <a:lnSpc>
                <a:spcPct val="90000"/>
              </a:lnSpc>
              <a:spcBef>
                <a:spcPts val="889"/>
              </a:spcBef>
            </a:pPr>
            <a:r>
              <a:rPr lang="en-US">
                <a:solidFill>
                  <a:schemeClr val="bg2">
                    <a:lumMod val="10000"/>
                  </a:schemeClr>
                </a:solidFill>
                <a:latin typeface="Segoe UI Semibold"/>
                <a:ea typeface="+mn-lt"/>
                <a:cs typeface="Segoe UI Semibold"/>
                <a:hlinkClick r:id="rId4">
                  <a:extLst>
                    <a:ext uri="{A12FA001-AC4F-418D-AE19-62706E023703}">
                      <ahyp:hlinkClr xmlns:ahyp="http://schemas.microsoft.com/office/drawing/2018/hyperlinkcolor" val="tx"/>
                    </a:ext>
                  </a:extLst>
                </a:hlinkClick>
              </a:rPr>
              <a:t>https://pnp.github.io/recognitionprogram/</a:t>
            </a:r>
            <a:r>
              <a:rPr lang="en-US">
                <a:solidFill>
                  <a:schemeClr val="bg2">
                    <a:lumMod val="10000"/>
                  </a:schemeClr>
                </a:solidFill>
                <a:latin typeface="Segoe UI Semibold"/>
                <a:ea typeface="+mn-lt"/>
                <a:cs typeface="Segoe UI Semibold"/>
              </a:rPr>
              <a:t> </a:t>
            </a:r>
            <a:endParaRPr lang="en-US">
              <a:solidFill>
                <a:schemeClr val="bg2">
                  <a:lumMod val="10000"/>
                </a:schemeClr>
              </a:solidFill>
            </a:endParaRPr>
          </a:p>
        </p:txBody>
      </p:sp>
      <p:pic>
        <p:nvPicPr>
          <p:cNvPr id="5" name="Picture 5">
            <a:extLst>
              <a:ext uri="{FF2B5EF4-FFF2-40B4-BE49-F238E27FC236}">
                <a16:creationId xmlns:a16="http://schemas.microsoft.com/office/drawing/2014/main" id="{31F80E70-5A4A-858D-C138-F54EDCB86D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2227" y="823491"/>
            <a:ext cx="2690648" cy="2780497"/>
          </a:xfrm>
          <a:prstGeom prst="rect">
            <a:avLst/>
          </a:prstGeom>
        </p:spPr>
      </p:pic>
    </p:spTree>
    <p:extLst>
      <p:ext uri="{BB962C8B-B14F-4D97-AF65-F5344CB8AC3E}">
        <p14:creationId xmlns:p14="http://schemas.microsoft.com/office/powerpoint/2010/main" val="3388539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800" b="1" dirty="0">
                <a:solidFill>
                  <a:schemeClr val="tx1"/>
                </a:solidFill>
                <a:effectLst/>
                <a:latin typeface="Calibri" panose="020F0502020204030204" pitchFamily="34" charset="0"/>
                <a:ea typeface="+mn-lt"/>
                <a:cs typeface="+mn-lt"/>
              </a:rPr>
              <a:t>Question:</a:t>
            </a:r>
          </a:p>
          <a:p>
            <a:pPr algn="l"/>
            <a:r>
              <a:rPr lang="en-US" b="0" i="0" dirty="0">
                <a:solidFill>
                  <a:srgbClr val="242424"/>
                </a:solidFill>
                <a:effectLst/>
                <a:latin typeface="-apple-system"/>
              </a:rPr>
              <a:t>Our add-in needs the MIME representation of an e-mail message, the </a:t>
            </a:r>
            <a:r>
              <a:rPr lang="en-US" b="0" i="0" dirty="0" err="1">
                <a:solidFill>
                  <a:srgbClr val="242424"/>
                </a:solidFill>
                <a:effectLst/>
                <a:latin typeface="-apple-system"/>
              </a:rPr>
              <a:t>conversationId</a:t>
            </a:r>
            <a:r>
              <a:rPr lang="en-US" b="0" i="0" dirty="0">
                <a:solidFill>
                  <a:srgbClr val="242424"/>
                </a:solidFill>
                <a:effectLst/>
                <a:latin typeface="-apple-system"/>
              </a:rPr>
              <a:t> and the </a:t>
            </a:r>
            <a:r>
              <a:rPr lang="en-US" b="0" i="0" dirty="0" err="1">
                <a:solidFill>
                  <a:srgbClr val="242424"/>
                </a:solidFill>
                <a:effectLst/>
                <a:latin typeface="-apple-system"/>
              </a:rPr>
              <a:t>internetMessageId</a:t>
            </a:r>
            <a:r>
              <a:rPr lang="en-US" b="0" i="0" dirty="0">
                <a:solidFill>
                  <a:srgbClr val="242424"/>
                </a:solidFill>
                <a:effectLst/>
                <a:latin typeface="-apple-system"/>
              </a:rPr>
              <a:t>.</a:t>
            </a:r>
          </a:p>
          <a:p>
            <a:pPr algn="l"/>
            <a:r>
              <a:rPr lang="en-US" b="0" i="0" dirty="0">
                <a:solidFill>
                  <a:srgbClr val="242424"/>
                </a:solidFill>
                <a:effectLst/>
                <a:latin typeface="-apple-system"/>
              </a:rPr>
              <a:t>Would it be possible to add support for these properties to office.js?</a:t>
            </a:r>
          </a:p>
          <a:p>
            <a:pPr algn="l"/>
            <a:r>
              <a:rPr lang="en-US" b="0" i="0" dirty="0">
                <a:solidFill>
                  <a:srgbClr val="242424"/>
                </a:solidFill>
                <a:effectLst/>
                <a:latin typeface="-apple-system"/>
              </a:rPr>
              <a:t>Currently we need to use Outlook REST API (or MS-Graph in the future) to get these values</a:t>
            </a:r>
          </a:p>
          <a:p>
            <a:endParaRPr lang="en-US" dirty="0">
              <a:solidFill>
                <a:schemeClr val="tx1"/>
              </a:solidFill>
              <a:latin typeface="Calibri" panose="020F0502020204030204" pitchFamily="34" charset="0"/>
            </a:endParaRPr>
          </a:p>
          <a:p>
            <a:r>
              <a:rPr lang="en-US" sz="1800" b="1" dirty="0">
                <a:solidFill>
                  <a:schemeClr val="tx1"/>
                </a:solidFill>
                <a:effectLst/>
                <a:latin typeface="Calibri" panose="020F0502020204030204" pitchFamily="34" charset="0"/>
              </a:rPr>
              <a:t>Answer:</a:t>
            </a:r>
          </a:p>
          <a:p>
            <a:r>
              <a:rPr lang="en-US" b="0" i="0" dirty="0">
                <a:solidFill>
                  <a:srgbClr val="242424"/>
                </a:solidFill>
                <a:effectLst/>
                <a:latin typeface="-apple-system"/>
              </a:rPr>
              <a:t>We currently support those properties here are the docs </a:t>
            </a:r>
            <a:r>
              <a:rPr lang="en-US" b="0" i="0" u="none" strike="noStrike" dirty="0" err="1">
                <a:solidFill>
                  <a:srgbClr val="4F52B2"/>
                </a:solidFill>
                <a:effectLst/>
                <a:latin typeface="-apple-system"/>
                <a:hlinkClick r:id="rId2" tooltip="https://docs.microsoft.com/en-us/javascript/api/outlook/office.messageread?view=outlook-js-preview"/>
              </a:rPr>
              <a:t>Office.MessageRead</a:t>
            </a:r>
            <a:r>
              <a:rPr lang="en-US" b="0" i="0" u="none" strike="noStrike" dirty="0">
                <a:solidFill>
                  <a:srgbClr val="4F52B2"/>
                </a:solidFill>
                <a:effectLst/>
                <a:latin typeface="-apple-system"/>
                <a:hlinkClick r:id="rId2" tooltip="https://docs.microsoft.com/en-us/javascript/api/outlook/office.messageread?view=outlook-js-preview"/>
              </a:rPr>
              <a:t> interface - Office Add-ins | Microsoft Docs</a:t>
            </a:r>
            <a:r>
              <a:rPr lang="en-US" b="0" i="0" dirty="0">
                <a:solidFill>
                  <a:srgbClr val="242424"/>
                </a:solidFill>
                <a:effectLst/>
                <a:latin typeface="-apple-system"/>
              </a:rPr>
              <a:t> </a:t>
            </a:r>
            <a:endParaRPr lang="en-US" dirty="0">
              <a:solidFill>
                <a:schemeClr val="tx1"/>
              </a:solidFill>
              <a:ea typeface="+mn-lt"/>
              <a:cs typeface="+mn-lt"/>
            </a:endParaRPr>
          </a:p>
        </p:txBody>
      </p:sp>
    </p:spTree>
    <p:extLst>
      <p:ext uri="{BB962C8B-B14F-4D97-AF65-F5344CB8AC3E}">
        <p14:creationId xmlns:p14="http://schemas.microsoft.com/office/powerpoint/2010/main" val="93125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800" b="1" dirty="0">
                <a:solidFill>
                  <a:schemeClr val="tx1"/>
                </a:solidFill>
                <a:effectLst/>
                <a:latin typeface="Calibri" panose="020F0502020204030204" pitchFamily="34" charset="0"/>
                <a:ea typeface="+mn-lt"/>
                <a:cs typeface="+mn-lt"/>
              </a:rPr>
              <a:t>Question:</a:t>
            </a:r>
          </a:p>
          <a:p>
            <a:r>
              <a:rPr lang="en-US" b="0" i="0" dirty="0">
                <a:solidFill>
                  <a:srgbClr val="242424"/>
                </a:solidFill>
                <a:effectLst/>
                <a:latin typeface="-apple-system"/>
              </a:rPr>
              <a:t>Consideration for existing add-ins that use the Outlook REST API is very helpful. Eventually, will all add-ins (existing and new add-ins) be able to use the Outlook REST API until Office 2019 support? I think this is very important, so could you please announce the decision on a dedicated page?</a:t>
            </a:r>
          </a:p>
          <a:p>
            <a:endParaRPr lang="en-US" dirty="0">
              <a:solidFill>
                <a:schemeClr val="tx1"/>
              </a:solidFill>
              <a:latin typeface="Calibri" panose="020F0502020204030204" pitchFamily="34" charset="0"/>
            </a:endParaRPr>
          </a:p>
          <a:p>
            <a:r>
              <a:rPr lang="en-US" sz="1800" b="1" dirty="0">
                <a:solidFill>
                  <a:schemeClr val="tx1"/>
                </a:solidFill>
                <a:effectLst/>
                <a:latin typeface="Calibri" panose="020F0502020204030204" pitchFamily="34" charset="0"/>
              </a:rPr>
              <a:t>Answer:</a:t>
            </a:r>
          </a:p>
          <a:p>
            <a:r>
              <a:rPr lang="en-US" dirty="0">
                <a:solidFill>
                  <a:srgbClr val="242424"/>
                </a:solidFill>
                <a:latin typeface="-apple-system"/>
              </a:rPr>
              <a:t>Y</a:t>
            </a:r>
            <a:r>
              <a:rPr lang="en-US" b="0" i="0" dirty="0">
                <a:solidFill>
                  <a:srgbClr val="242424"/>
                </a:solidFill>
                <a:effectLst/>
                <a:latin typeface="-apple-system"/>
              </a:rPr>
              <a:t>es they will and we </a:t>
            </a:r>
            <a:r>
              <a:rPr lang="en-US" dirty="0">
                <a:solidFill>
                  <a:srgbClr val="242424"/>
                </a:solidFill>
                <a:latin typeface="-apple-system"/>
              </a:rPr>
              <a:t>have </a:t>
            </a:r>
            <a:r>
              <a:rPr lang="en-US" b="0" i="0" dirty="0">
                <a:solidFill>
                  <a:srgbClr val="242424"/>
                </a:solidFill>
                <a:effectLst/>
                <a:latin typeface="-apple-system"/>
              </a:rPr>
              <a:t>already added this to our docs, in this page specifically. </a:t>
            </a:r>
            <a:r>
              <a:rPr lang="en-US" b="0" i="0" u="none" strike="noStrike" dirty="0">
                <a:solidFill>
                  <a:srgbClr val="4F52B2"/>
                </a:solidFill>
                <a:effectLst/>
                <a:latin typeface="-apple-system"/>
                <a:hlinkClick r:id="rId2" tooltip="https://docs.microsoft.com/en-us/office/dev/add-ins/outlook/use-rest-api"/>
              </a:rPr>
              <a:t>Use the Outlook REST APIs from an Outlook add-in - Office Add-ins | Microsoft Docs</a:t>
            </a:r>
            <a:endParaRPr lang="en-US" sz="1800" b="1" dirty="0">
              <a:solidFill>
                <a:schemeClr val="tx1"/>
              </a:solidFill>
              <a:effectLst/>
              <a:latin typeface="Calibri" panose="020F0502020204030204" pitchFamily="34" charset="0"/>
            </a:endParaRPr>
          </a:p>
        </p:txBody>
      </p:sp>
    </p:spTree>
    <p:extLst>
      <p:ext uri="{BB962C8B-B14F-4D97-AF65-F5344CB8AC3E}">
        <p14:creationId xmlns:p14="http://schemas.microsoft.com/office/powerpoint/2010/main" val="2568764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24665417-9E69-50B3-FC10-1505CCE5A57A}"/>
              </a:ext>
            </a:extLst>
          </p:cNvPr>
          <p:cNvGraphicFramePr>
            <a:graphicFrameLocks noGrp="1"/>
          </p:cNvGraphicFramePr>
          <p:nvPr>
            <p:extLst>
              <p:ext uri="{D42A27DB-BD31-4B8C-83A1-F6EECF244321}">
                <p14:modId xmlns:p14="http://schemas.microsoft.com/office/powerpoint/2010/main" val="3216207542"/>
              </p:ext>
            </p:extLst>
          </p:nvPr>
        </p:nvGraphicFramePr>
        <p:xfrm>
          <a:off x="1472184" y="1608462"/>
          <a:ext cx="10122408" cy="4759960"/>
        </p:xfrm>
        <a:graphic>
          <a:graphicData uri="http://schemas.openxmlformats.org/drawingml/2006/table">
            <a:tbl>
              <a:tblPr firstRow="1" bandRow="1">
                <a:tableStyleId>{2D5ABB26-0587-4C30-8999-92F81FD0307C}</a:tableStyleId>
              </a:tblPr>
              <a:tblGrid>
                <a:gridCol w="786384">
                  <a:extLst>
                    <a:ext uri="{9D8B030D-6E8A-4147-A177-3AD203B41FA5}">
                      <a16:colId xmlns:a16="http://schemas.microsoft.com/office/drawing/2014/main" val="3500360107"/>
                    </a:ext>
                  </a:extLst>
                </a:gridCol>
                <a:gridCol w="2441448">
                  <a:extLst>
                    <a:ext uri="{9D8B030D-6E8A-4147-A177-3AD203B41FA5}">
                      <a16:colId xmlns:a16="http://schemas.microsoft.com/office/drawing/2014/main" val="613343397"/>
                    </a:ext>
                  </a:extLst>
                </a:gridCol>
                <a:gridCol w="6894576">
                  <a:extLst>
                    <a:ext uri="{9D8B030D-6E8A-4147-A177-3AD203B41FA5}">
                      <a16:colId xmlns:a16="http://schemas.microsoft.com/office/drawing/2014/main" val="3503939565"/>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79012057"/>
                  </a:ext>
                </a:extLst>
              </a:tr>
              <a:tr h="370840">
                <a:tc>
                  <a:txBody>
                    <a:bodyPr/>
                    <a:lstStyle/>
                    <a:p>
                      <a:endParaRPr lang="en-US"/>
                    </a:p>
                    <a:p>
                      <a:endParaRPr lang="en-US"/>
                    </a:p>
                  </a:txBody>
                  <a:tcPr/>
                </a:tc>
                <a:tc>
                  <a:txBody>
                    <a:bodyPr/>
                    <a:lstStyle/>
                    <a:p>
                      <a:r>
                        <a:rPr lang="en-US" sz="2400" dirty="0">
                          <a:solidFill>
                            <a:srgbClr val="2F2F2F"/>
                          </a:solidFill>
                          <a:latin typeface="Segoe UI"/>
                          <a:cs typeface="Segoe UI"/>
                        </a:rPr>
                        <a:t>Documentation</a:t>
                      </a:r>
                    </a:p>
                  </a:txBody>
                  <a:tcPr/>
                </a:tc>
                <a:tc>
                  <a:txBody>
                    <a:bodyPr/>
                    <a:lstStyle/>
                    <a:p>
                      <a:pPr>
                        <a:buNone/>
                      </a:pPr>
                      <a:r>
                        <a:rPr lang="en-US" sz="2400" b="0" u="sng" kern="1200">
                          <a:solidFill>
                            <a:schemeClr val="dk1"/>
                          </a:solidFill>
                          <a:effectLst/>
                          <a:latin typeface="Segoe UI" panose="020B0502040204020203" pitchFamily="34" charset="0"/>
                          <a:cs typeface="Segoe UI" panose="020B0502040204020203" pitchFamily="34" charset="0"/>
                          <a:hlinkClick r:id="rId3"/>
                        </a:rPr>
                        <a:t>https://aka.ms/office-add-ins-docs</a:t>
                      </a:r>
                      <a:r>
                        <a:rPr lang="en-US" sz="2400" b="0" u="sng" kern="1200">
                          <a:solidFill>
                            <a:schemeClr val="dk1"/>
                          </a:solidFill>
                          <a:effectLst/>
                          <a:latin typeface="Segoe UI" panose="020B0502040204020203" pitchFamily="34" charset="0"/>
                          <a:cs typeface="Segoe UI" panose="020B0502040204020203" pitchFamily="34" charset="0"/>
                        </a:rPr>
                        <a:t> </a:t>
                      </a:r>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914436529"/>
                  </a:ext>
                </a:extLst>
              </a:tr>
              <a:tr h="370840">
                <a:tc>
                  <a:txBody>
                    <a:bodyPr/>
                    <a:lstStyle/>
                    <a:p>
                      <a:endParaRPr lang="en-US"/>
                    </a:p>
                    <a:p>
                      <a:endParaRPr lang="en-US"/>
                    </a:p>
                  </a:txBody>
                  <a:tcPr/>
                </a:tc>
                <a:tc>
                  <a:txBody>
                    <a:bodyPr/>
                    <a:lstStyle/>
                    <a:p>
                      <a:r>
                        <a:rPr lang="en-US" sz="2400" dirty="0">
                          <a:solidFill>
                            <a:srgbClr val="2F2F2F"/>
                          </a:solidFill>
                          <a:latin typeface="Segoe UI"/>
                          <a:cs typeface="Segoe UI"/>
                        </a:rPr>
                        <a:t>Quick starts</a:t>
                      </a:r>
                    </a:p>
                  </a:txBody>
                  <a:tcPr/>
                </a:tc>
                <a:tc>
                  <a:txBody>
                    <a:bodyPr/>
                    <a:lstStyle/>
                    <a:p>
                      <a:r>
                        <a:rPr lang="en-US" sz="2400" dirty="0">
                          <a:latin typeface="Segoe UI"/>
                          <a:cs typeface="Segoe UI"/>
                          <a:hlinkClick r:id="rId4"/>
                        </a:rPr>
                        <a:t>Outlook</a:t>
                      </a:r>
                      <a:r>
                        <a:rPr lang="en-US" sz="2400" dirty="0">
                          <a:latin typeface="Segoe UI"/>
                          <a:cs typeface="Segoe UI"/>
                        </a:rPr>
                        <a:t>, </a:t>
                      </a:r>
                      <a:r>
                        <a:rPr lang="en-US" sz="2400" dirty="0">
                          <a:latin typeface="Segoe UI"/>
                          <a:cs typeface="Segoe UI"/>
                          <a:hlinkClick r:id="rId5"/>
                        </a:rPr>
                        <a:t>Excel</a:t>
                      </a:r>
                      <a:r>
                        <a:rPr lang="en-US" sz="2400" dirty="0">
                          <a:latin typeface="Segoe UI"/>
                          <a:cs typeface="Segoe UI"/>
                        </a:rPr>
                        <a:t>, </a:t>
                      </a:r>
                      <a:r>
                        <a:rPr lang="en-US" sz="2400" dirty="0">
                          <a:latin typeface="Segoe UI"/>
                          <a:cs typeface="Segoe UI"/>
                          <a:hlinkClick r:id="rId6"/>
                        </a:rPr>
                        <a:t>Word</a:t>
                      </a:r>
                      <a:r>
                        <a:rPr lang="en-US" sz="2400" dirty="0">
                          <a:latin typeface="Segoe UI"/>
                          <a:cs typeface="Segoe UI"/>
                        </a:rPr>
                        <a:t>, </a:t>
                      </a:r>
                      <a:r>
                        <a:rPr lang="en-US" sz="2400" dirty="0">
                          <a:latin typeface="Segoe UI"/>
                          <a:cs typeface="Segoe UI"/>
                          <a:hlinkClick r:id="rId7"/>
                        </a:rPr>
                        <a:t>PowerPoint</a:t>
                      </a:r>
                      <a:endParaRPr lang="en-US" sz="2400" dirty="0">
                        <a:latin typeface="Segoe UI"/>
                        <a:cs typeface="Segoe UI"/>
                      </a:endParaRPr>
                    </a:p>
                  </a:txBody>
                  <a:tcPr/>
                </a:tc>
                <a:extLst>
                  <a:ext uri="{0D108BD9-81ED-4DB2-BD59-A6C34878D82A}">
                    <a16:rowId xmlns:a16="http://schemas.microsoft.com/office/drawing/2014/main" val="4137257855"/>
                  </a:ext>
                </a:extLst>
              </a:tr>
              <a:tr h="370840">
                <a:tc>
                  <a:txBody>
                    <a:bodyPr/>
                    <a:lstStyle/>
                    <a:p>
                      <a:endParaRPr lang="en-US"/>
                    </a:p>
                    <a:p>
                      <a:endParaRPr lang="en-US"/>
                    </a:p>
                  </a:txBody>
                  <a:tcPr/>
                </a:tc>
                <a:tc>
                  <a:txBody>
                    <a:bodyPr/>
                    <a:lstStyle/>
                    <a:p>
                      <a:r>
                        <a:rPr lang="en-US" sz="2400" dirty="0">
                          <a:solidFill>
                            <a:srgbClr val="2F2F2F"/>
                          </a:solidFill>
                          <a:latin typeface="Segoe UI"/>
                          <a:cs typeface="Segoe UI"/>
                        </a:rPr>
                        <a:t>Script Lab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Segoe UI" panose="020B0502040204020203" pitchFamily="34" charset="0"/>
                          <a:cs typeface="Segoe UI" panose="020B0502040204020203" pitchFamily="34" charset="0"/>
                          <a:hlinkClick r:id="rId8"/>
                        </a:rPr>
                        <a:t>https://aka.ms/getscriptlab</a:t>
                      </a:r>
                      <a:r>
                        <a:rPr lang="en-US" sz="2400">
                          <a:latin typeface="Segoe UI" panose="020B0502040204020203" pitchFamily="34" charset="0"/>
                          <a:cs typeface="Segoe UI" panose="020B0502040204020203" pitchFamily="34" charset="0"/>
                        </a:rPr>
                        <a:t> </a:t>
                      </a:r>
                    </a:p>
                  </a:txBody>
                  <a:tcPr/>
                </a:tc>
                <a:extLst>
                  <a:ext uri="{0D108BD9-81ED-4DB2-BD59-A6C34878D82A}">
                    <a16:rowId xmlns:a16="http://schemas.microsoft.com/office/drawing/2014/main" val="1795446554"/>
                  </a:ext>
                </a:extLst>
              </a:tr>
              <a:tr h="370840">
                <a:tc>
                  <a:txBody>
                    <a:bodyPr/>
                    <a:lstStyle/>
                    <a:p>
                      <a:endParaRPr lang="en-US"/>
                    </a:p>
                    <a:p>
                      <a:endParaRPr lang="en-US"/>
                    </a:p>
                  </a:txBody>
                  <a:tcPr/>
                </a:tc>
                <a:tc>
                  <a:txBody>
                    <a:bodyPr/>
                    <a:lstStyle/>
                    <a:p>
                      <a:r>
                        <a:rPr lang="en-US" sz="2400" dirty="0">
                          <a:solidFill>
                            <a:srgbClr val="2F2F2F"/>
                          </a:solidFill>
                          <a:latin typeface="Segoe UI"/>
                          <a:cs typeface="Segoe UI"/>
                        </a:rPr>
                        <a:t>Samples</a:t>
                      </a:r>
                    </a:p>
                  </a:txBody>
                  <a:tcPr/>
                </a:tc>
                <a:tc>
                  <a:txBody>
                    <a:bodyPr/>
                    <a:lstStyle/>
                    <a:p>
                      <a:r>
                        <a:rPr lang="en-US" sz="2400">
                          <a:latin typeface="Segoe UI" panose="020B0502040204020203" pitchFamily="34" charset="0"/>
                          <a:cs typeface="Segoe UI" panose="020B0502040204020203" pitchFamily="34" charset="0"/>
                          <a:hlinkClick r:id="rId9"/>
                        </a:rPr>
                        <a:t>https://aka.ms/officeaddinsamples</a:t>
                      </a:r>
                      <a:r>
                        <a:rPr lang="en-US" sz="2400">
                          <a:latin typeface="Segoe UI" panose="020B0502040204020203" pitchFamily="34" charset="0"/>
                          <a:cs typeface="Segoe UI" panose="020B0502040204020203" pitchFamily="34" charset="0"/>
                        </a:rPr>
                        <a:t> </a:t>
                      </a:r>
                    </a:p>
                  </a:txBody>
                  <a:tcPr/>
                </a:tc>
                <a:extLst>
                  <a:ext uri="{0D108BD9-81ED-4DB2-BD59-A6C34878D82A}">
                    <a16:rowId xmlns:a16="http://schemas.microsoft.com/office/drawing/2014/main" val="3856300112"/>
                  </a:ext>
                </a:extLst>
              </a:tr>
              <a:tr h="370840">
                <a:tc>
                  <a:txBody>
                    <a:bodyPr/>
                    <a:lstStyle/>
                    <a:p>
                      <a:endParaRPr lang="en-US"/>
                    </a:p>
                  </a:txBody>
                  <a:tcPr/>
                </a:tc>
                <a:tc>
                  <a:txBody>
                    <a:bodyPr/>
                    <a:lstStyle/>
                    <a:p>
                      <a:r>
                        <a:rPr lang="en-US" sz="2400" dirty="0">
                          <a:solidFill>
                            <a:srgbClr val="2F2F2F"/>
                          </a:solidFill>
                          <a:latin typeface="Segoe UI"/>
                          <a:cs typeface="Segoe UI"/>
                        </a:rPr>
                        <a:t>Microsoft 365 Developer Program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Segoe UI" panose="020B0502040204020203" pitchFamily="34" charset="0"/>
                          <a:cs typeface="Segoe UI" panose="020B0502040204020203" pitchFamily="34" charset="0"/>
                          <a:hlinkClick r:id="rId10"/>
                        </a:rPr>
                        <a:t>https://aka.ms/M365devprogram</a:t>
                      </a:r>
                      <a:r>
                        <a:rPr lang="en-US" sz="2400">
                          <a:latin typeface="Segoe UI" panose="020B0502040204020203" pitchFamily="34" charset="0"/>
                          <a:cs typeface="Segoe UI" panose="020B0502040204020203" pitchFamily="34" charset="0"/>
                        </a:rPr>
                        <a:t> </a:t>
                      </a:r>
                    </a:p>
                    <a:p>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977239041"/>
                  </a:ext>
                </a:extLst>
              </a:tr>
              <a:tr h="370840">
                <a:tc>
                  <a:txBody>
                    <a:bodyPr/>
                    <a:lstStyle/>
                    <a:p>
                      <a:endParaRPr lang="en-US"/>
                    </a:p>
                    <a:p>
                      <a:endParaRPr lang="en-US"/>
                    </a:p>
                  </a:txBody>
                  <a:tcPr/>
                </a:tc>
                <a:tc>
                  <a:txBody>
                    <a:bodyPr/>
                    <a:lstStyle/>
                    <a:p>
                      <a:r>
                        <a:rPr lang="en-US" sz="2400" dirty="0">
                          <a:latin typeface="Segoe UI"/>
                          <a:cs typeface="Segoe UI"/>
                        </a:rPr>
                        <a:t>Office Scripts</a:t>
                      </a:r>
                    </a:p>
                  </a:txBody>
                  <a:tcPr/>
                </a:tc>
                <a:tc>
                  <a:txBody>
                    <a:bodyPr/>
                    <a:lstStyle/>
                    <a:p>
                      <a:r>
                        <a:rPr lang="en-US" sz="2400">
                          <a:latin typeface="Segoe UI" panose="020B0502040204020203" pitchFamily="34" charset="0"/>
                          <a:cs typeface="Segoe UI" panose="020B0502040204020203" pitchFamily="34" charset="0"/>
                          <a:hlinkClick r:id="rId11"/>
                        </a:rPr>
                        <a:t>aka.ms/office-scripts-docs</a:t>
                      </a:r>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329789468"/>
                  </a:ext>
                </a:extLst>
              </a:tr>
            </a:tbl>
          </a:graphicData>
        </a:graphic>
      </p:graphicFrame>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47966"/>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dirty="0">
                <a:solidFill>
                  <a:srgbClr val="0070C0"/>
                </a:solidFill>
                <a:latin typeface="Segoe UI"/>
              </a:rPr>
              <a:t>New to Office Add-ins?</a:t>
            </a:r>
            <a:endParaRPr lang="en-US" sz="3200" b="1" dirty="0">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pic>
        <p:nvPicPr>
          <p:cNvPr id="3" name="Picture 2">
            <a:extLst>
              <a:ext uri="{FF2B5EF4-FFF2-40B4-BE49-F238E27FC236}">
                <a16:creationId xmlns:a16="http://schemas.microsoft.com/office/drawing/2014/main" id="{E47219AA-8041-EF05-43D9-C40E3411B0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92718" y="1917681"/>
            <a:ext cx="676369" cy="590632"/>
          </a:xfrm>
          <a:prstGeom prst="rect">
            <a:avLst/>
          </a:prstGeom>
        </p:spPr>
      </p:pic>
      <p:pic>
        <p:nvPicPr>
          <p:cNvPr id="5" name="Picture 4">
            <a:extLst>
              <a:ext uri="{FF2B5EF4-FFF2-40B4-BE49-F238E27FC236}">
                <a16:creationId xmlns:a16="http://schemas.microsoft.com/office/drawing/2014/main" id="{C2FF269F-69D0-41C0-E787-3CFA791B91E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40024" y="3914107"/>
            <a:ext cx="695422" cy="552527"/>
          </a:xfrm>
          <a:prstGeom prst="rect">
            <a:avLst/>
          </a:prstGeom>
        </p:spPr>
      </p:pic>
      <p:pic>
        <p:nvPicPr>
          <p:cNvPr id="10" name="Picture 9">
            <a:extLst>
              <a:ext uri="{FF2B5EF4-FFF2-40B4-BE49-F238E27FC236}">
                <a16:creationId xmlns:a16="http://schemas.microsoft.com/office/drawing/2014/main" id="{997E1E2E-9B73-EACF-ECBE-864E4313AC5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55209" y="2554460"/>
            <a:ext cx="695422" cy="724001"/>
          </a:xfrm>
          <a:prstGeom prst="rect">
            <a:avLst/>
          </a:prstGeom>
        </p:spPr>
      </p:pic>
      <p:pic>
        <p:nvPicPr>
          <p:cNvPr id="12" name="Picture 11">
            <a:extLst>
              <a:ext uri="{FF2B5EF4-FFF2-40B4-BE49-F238E27FC236}">
                <a16:creationId xmlns:a16="http://schemas.microsoft.com/office/drawing/2014/main" id="{3DEFC20D-2C45-0FA6-90CD-BD79526E54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549142" y="3269825"/>
            <a:ext cx="568016" cy="568016"/>
          </a:xfrm>
          <a:prstGeom prst="rect">
            <a:avLst/>
          </a:prstGeom>
        </p:spPr>
      </p:pic>
      <p:pic>
        <p:nvPicPr>
          <p:cNvPr id="4" name="Picture 3">
            <a:extLst>
              <a:ext uri="{FF2B5EF4-FFF2-40B4-BE49-F238E27FC236}">
                <a16:creationId xmlns:a16="http://schemas.microsoft.com/office/drawing/2014/main" id="{CC193859-E11F-FE79-83EE-E386270CCE0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00929" y="5614600"/>
            <a:ext cx="666843" cy="714475"/>
          </a:xfrm>
          <a:prstGeom prst="rect">
            <a:avLst/>
          </a:prstGeom>
        </p:spPr>
      </p:pic>
      <p:pic>
        <p:nvPicPr>
          <p:cNvPr id="8" name="Picture 7">
            <a:extLst>
              <a:ext uri="{FF2B5EF4-FFF2-40B4-BE49-F238E27FC236}">
                <a16:creationId xmlns:a16="http://schemas.microsoft.com/office/drawing/2014/main" id="{88DB9257-463C-301D-D352-4C17C9C6C32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59402" y="4733304"/>
            <a:ext cx="609685" cy="590632"/>
          </a:xfrm>
          <a:prstGeom prst="rect">
            <a:avLst/>
          </a:prstGeom>
        </p:spPr>
      </p:pic>
    </p:spTree>
    <p:extLst>
      <p:ext uri="{BB962C8B-B14F-4D97-AF65-F5344CB8AC3E}">
        <p14:creationId xmlns:p14="http://schemas.microsoft.com/office/powerpoint/2010/main" val="9612063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63423"/>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dirty="0">
                <a:solidFill>
                  <a:srgbClr val="0070C0"/>
                </a:solidFill>
                <a:latin typeface="Segoe UI"/>
              </a:rPr>
              <a:t>Engage with the team </a:t>
            </a:r>
            <a:endParaRPr lang="en-US" sz="3200" b="1" dirty="0">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graphicFrame>
        <p:nvGraphicFramePr>
          <p:cNvPr id="8" name="Table 7">
            <a:extLst>
              <a:ext uri="{FF2B5EF4-FFF2-40B4-BE49-F238E27FC236}">
                <a16:creationId xmlns:a16="http://schemas.microsoft.com/office/drawing/2014/main" id="{8BFDD43B-8C4D-B457-840E-EEE4580B8F0F}"/>
              </a:ext>
            </a:extLst>
          </p:cNvPr>
          <p:cNvGraphicFramePr>
            <a:graphicFrameLocks noGrp="1"/>
          </p:cNvGraphicFramePr>
          <p:nvPr>
            <p:extLst>
              <p:ext uri="{D42A27DB-BD31-4B8C-83A1-F6EECF244321}">
                <p14:modId xmlns:p14="http://schemas.microsoft.com/office/powerpoint/2010/main" val="2763035706"/>
              </p:ext>
            </p:extLst>
          </p:nvPr>
        </p:nvGraphicFramePr>
        <p:xfrm>
          <a:off x="859536" y="1623919"/>
          <a:ext cx="10332720" cy="3627120"/>
        </p:xfrm>
        <a:graphic>
          <a:graphicData uri="http://schemas.openxmlformats.org/drawingml/2006/table">
            <a:tbl>
              <a:tblPr firstRow="1" bandRow="1">
                <a:tableStyleId>{073A0DAA-6AF3-43AB-8588-CEC1D06C72B9}</a:tableStyleId>
              </a:tblPr>
              <a:tblGrid>
                <a:gridCol w="3941064">
                  <a:extLst>
                    <a:ext uri="{9D8B030D-6E8A-4147-A177-3AD203B41FA5}">
                      <a16:colId xmlns:a16="http://schemas.microsoft.com/office/drawing/2014/main" val="2014650578"/>
                    </a:ext>
                  </a:extLst>
                </a:gridCol>
                <a:gridCol w="6391656">
                  <a:extLst>
                    <a:ext uri="{9D8B030D-6E8A-4147-A177-3AD203B41FA5}">
                      <a16:colId xmlns:a16="http://schemas.microsoft.com/office/drawing/2014/main" val="1549858200"/>
                    </a:ext>
                  </a:extLst>
                </a:gridCol>
              </a:tblGrid>
              <a:tr h="356410">
                <a:tc>
                  <a:txBody>
                    <a:bodyPr/>
                    <a:lstStyle/>
                    <a:p>
                      <a:r>
                        <a:rPr lang="en-US" sz="2400" dirty="0">
                          <a:latin typeface="Segoe UI"/>
                          <a:cs typeface="Segoe UI"/>
                        </a:rPr>
                        <a:t>Engagement</a:t>
                      </a:r>
                    </a:p>
                  </a:txBody>
                  <a:tcPr/>
                </a:tc>
                <a:tc>
                  <a:txBody>
                    <a:bodyPr/>
                    <a:lstStyle/>
                    <a:p>
                      <a:r>
                        <a:rPr lang="en-US" sz="2400" dirty="0">
                          <a:latin typeface="Segoe UI"/>
                          <a:cs typeface="Segoe UI"/>
                        </a:rPr>
                        <a:t>Where to go</a:t>
                      </a:r>
                    </a:p>
                  </a:txBody>
                  <a:tcPr/>
                </a:tc>
                <a:extLst>
                  <a:ext uri="{0D108BD9-81ED-4DB2-BD59-A6C34878D82A}">
                    <a16:rowId xmlns:a16="http://schemas.microsoft.com/office/drawing/2014/main" val="3620981387"/>
                  </a:ext>
                </a:extLst>
              </a:tr>
              <a:tr h="370839">
                <a:tc>
                  <a:txBody>
                    <a:bodyPr/>
                    <a:lstStyle/>
                    <a:p>
                      <a:pPr lvl="0">
                        <a:buNone/>
                      </a:pPr>
                      <a:r>
                        <a:rPr lang="en-US" sz="2400" b="0" i="0" u="none" strike="noStrike" noProof="0" dirty="0">
                          <a:latin typeface="Segoe UI"/>
                          <a:cs typeface="Segoe UI"/>
                        </a:rPr>
                        <a:t>Technical questions about Office Add-ins</a:t>
                      </a:r>
                      <a:endParaRPr lang="en-US" sz="2400" dirty="0">
                        <a:latin typeface="Segoe UI"/>
                        <a:cs typeface="Segoe UI"/>
                      </a:endParaRPr>
                    </a:p>
                  </a:txBody>
                  <a:tcPr/>
                </a:tc>
                <a:tc>
                  <a:txBody>
                    <a:bodyPr/>
                    <a:lstStyle/>
                    <a:p>
                      <a:pPr lvl="0">
                        <a:buNone/>
                      </a:pPr>
                      <a:r>
                        <a:rPr lang="en-US" sz="2400" u="sng" kern="1200">
                          <a:solidFill>
                            <a:schemeClr val="dk1"/>
                          </a:solidFill>
                          <a:effectLst/>
                          <a:latin typeface="Segoe UI" panose="020B0502040204020203" pitchFamily="34" charset="0"/>
                          <a:cs typeface="Segoe UI" panose="020B0502040204020203" pitchFamily="34" charset="0"/>
                          <a:hlinkClick r:id="rId3"/>
                        </a:rPr>
                        <a:t>https://aka.ms/office-addins-dev-questions</a:t>
                      </a:r>
                      <a:endParaRPr lang="en-US" sz="2400">
                        <a:latin typeface="Segoe UI" panose="020B0502040204020203" pitchFamily="34" charset="0"/>
                        <a:cs typeface="Segoe UI" panose="020B0502040204020203" pitchFamily="34" charset="0"/>
                      </a:endParaRPr>
                    </a:p>
                    <a:p>
                      <a:pPr lvl="0">
                        <a:buNone/>
                      </a:pPr>
                      <a:r>
                        <a:rPr lang="en-US" sz="2000" b="1" u="none" kern="1200" dirty="0">
                          <a:solidFill>
                            <a:schemeClr val="dk1"/>
                          </a:solidFill>
                          <a:effectLst/>
                          <a:latin typeface="Segoe UI"/>
                          <a:cs typeface="Segoe UI"/>
                        </a:rPr>
                        <a:t>[</a:t>
                      </a:r>
                      <a:r>
                        <a:rPr lang="en-US" sz="2000" b="1" i="0" u="none" strike="noStrike" kern="1200" noProof="0" dirty="0">
                          <a:effectLst/>
                          <a:latin typeface="Segoe UI"/>
                          <a:cs typeface="Segoe UI"/>
                        </a:rPr>
                        <a:t>office-</a:t>
                      </a:r>
                      <a:r>
                        <a:rPr lang="en-US" sz="2000" b="1" i="0" u="none" strike="noStrike" kern="1200" noProof="0" dirty="0" err="1">
                          <a:effectLst/>
                          <a:latin typeface="Segoe UI"/>
                          <a:cs typeface="Segoe UI"/>
                        </a:rPr>
                        <a:t>js</a:t>
                      </a:r>
                      <a:r>
                        <a:rPr lang="en-US" sz="2000" b="1" i="0" u="none" strike="noStrike" kern="1200" noProof="0" dirty="0">
                          <a:effectLst/>
                          <a:latin typeface="Segoe UI"/>
                          <a:cs typeface="Segoe UI"/>
                        </a:rPr>
                        <a:t>-dev</a:t>
                      </a:r>
                      <a:r>
                        <a:rPr lang="en-US" sz="2000" b="1" u="none" kern="1200" dirty="0">
                          <a:solidFill>
                            <a:schemeClr val="dk1"/>
                          </a:solidFill>
                          <a:effectLst/>
                          <a:latin typeface="Segoe UI"/>
                          <a:cs typeface="Segoe UI"/>
                        </a:rPr>
                        <a:t>] [</a:t>
                      </a:r>
                      <a:r>
                        <a:rPr lang="en-US" sz="2000" b="1" i="0" u="none" strike="noStrike" kern="1200" noProof="0" dirty="0">
                          <a:effectLst/>
                          <a:latin typeface="Segoe UI"/>
                          <a:cs typeface="Segoe UI"/>
                        </a:rPr>
                        <a:t>office-</a:t>
                      </a:r>
                      <a:r>
                        <a:rPr lang="en-US" sz="2000" b="1" i="0" u="none" strike="noStrike" kern="1200" noProof="0" dirty="0" err="1">
                          <a:effectLst/>
                          <a:latin typeface="Segoe UI"/>
                          <a:cs typeface="Segoe UI"/>
                        </a:rPr>
                        <a:t>addins</a:t>
                      </a:r>
                      <a:r>
                        <a:rPr lang="en-US" sz="2000" b="1" i="0" u="none" strike="noStrike" kern="1200" noProof="0" dirty="0">
                          <a:effectLst/>
                          <a:latin typeface="Segoe UI"/>
                          <a:cs typeface="Segoe UI"/>
                        </a:rPr>
                        <a:t>-dev</a:t>
                      </a:r>
                      <a:r>
                        <a:rPr lang="en-US" sz="2000" b="1" u="none" kern="1200" dirty="0">
                          <a:solidFill>
                            <a:schemeClr val="dk1"/>
                          </a:solidFill>
                          <a:effectLst/>
                          <a:latin typeface="Segoe UI"/>
                          <a:cs typeface="Segoe UI"/>
                        </a:rPr>
                        <a:t>]</a:t>
                      </a:r>
                    </a:p>
                    <a:p>
                      <a:pPr lvl="0">
                        <a:buNone/>
                      </a:pPr>
                      <a:endParaRPr lang="en-US" sz="2400">
                        <a:latin typeface="Segoe UI" panose="020B0502040204020203" pitchFamily="34" charset="0"/>
                        <a:cs typeface="Segoe UI" panose="020B0502040204020203" pitchFamily="34" charset="0"/>
                        <a:hlinkClick r:id="rId4"/>
                      </a:endParaRPr>
                    </a:p>
                    <a:p>
                      <a:r>
                        <a:rPr lang="en-US" sz="2400">
                          <a:latin typeface="Segoe UI" panose="020B0502040204020203" pitchFamily="34" charset="0"/>
                          <a:cs typeface="Segoe UI" panose="020B0502040204020203" pitchFamily="34" charset="0"/>
                          <a:hlinkClick r:id="rId4"/>
                        </a:rPr>
                        <a:t>https://stackoverflow.com</a:t>
                      </a:r>
                      <a:r>
                        <a:rPr lang="en-US" sz="2400">
                          <a:latin typeface="Segoe UI" panose="020B0502040204020203" pitchFamily="34" charset="0"/>
                          <a:cs typeface="Segoe UI" panose="020B0502040204020203" pitchFamily="34" charset="0"/>
                        </a:rPr>
                        <a:t> </a:t>
                      </a:r>
                    </a:p>
                    <a:p>
                      <a:r>
                        <a:rPr lang="en-US" sz="2000" b="1" dirty="0">
                          <a:latin typeface="Segoe UI"/>
                          <a:cs typeface="Segoe UI"/>
                        </a:rPr>
                        <a:t>[office-</a:t>
                      </a:r>
                      <a:r>
                        <a:rPr lang="en-US" sz="2000" b="1" dirty="0" err="1">
                          <a:latin typeface="Segoe UI"/>
                          <a:cs typeface="Segoe UI"/>
                        </a:rPr>
                        <a:t>js</a:t>
                      </a:r>
                      <a:r>
                        <a:rPr lang="en-US" sz="2000" b="1" dirty="0">
                          <a:latin typeface="Segoe UI"/>
                          <a:cs typeface="Segoe UI"/>
                        </a:rPr>
                        <a:t>] [outlook-web-</a:t>
                      </a:r>
                      <a:r>
                        <a:rPr lang="en-US" sz="2000" b="1" dirty="0" err="1">
                          <a:latin typeface="Segoe UI"/>
                          <a:cs typeface="Segoe UI"/>
                        </a:rPr>
                        <a:t>addins</a:t>
                      </a:r>
                      <a:r>
                        <a:rPr lang="en-US" sz="2000" b="1" dirty="0">
                          <a:latin typeface="Segoe UI"/>
                          <a:cs typeface="Segoe UI"/>
                        </a:rPr>
                        <a:t>] [office-scripts]</a:t>
                      </a:r>
                    </a:p>
                  </a:txBody>
                  <a:tcPr/>
                </a:tc>
                <a:extLst>
                  <a:ext uri="{0D108BD9-81ED-4DB2-BD59-A6C34878D82A}">
                    <a16:rowId xmlns:a16="http://schemas.microsoft.com/office/drawing/2014/main" val="646979704"/>
                  </a:ext>
                </a:extLst>
              </a:tr>
              <a:tr h="370840">
                <a:tc>
                  <a:txBody>
                    <a:bodyPr/>
                    <a:lstStyle/>
                    <a:p>
                      <a:r>
                        <a:rPr lang="en-US" sz="2400" dirty="0">
                          <a:latin typeface="Segoe UI"/>
                          <a:cs typeface="Segoe UI"/>
                        </a:rPr>
                        <a:t>Product bugs</a:t>
                      </a:r>
                    </a:p>
                  </a:txBody>
                  <a:tcPr/>
                </a:tc>
                <a:tc>
                  <a:txBody>
                    <a:bodyPr/>
                    <a:lstStyle/>
                    <a:p>
                      <a:r>
                        <a:rPr lang="en-US" sz="2400">
                          <a:latin typeface="Segoe UI" panose="020B0502040204020203" pitchFamily="34" charset="0"/>
                          <a:cs typeface="Segoe UI" panose="020B0502040204020203" pitchFamily="34" charset="0"/>
                          <a:hlinkClick r:id="rId5"/>
                        </a:rPr>
                        <a:t>https://github.com/OfficeDev/</a:t>
                      </a:r>
                      <a:r>
                        <a:rPr lang="en-US" sz="2400" b="1">
                          <a:latin typeface="Segoe UI" panose="020B0502040204020203" pitchFamily="34" charset="0"/>
                          <a:cs typeface="Segoe UI" panose="020B0502040204020203" pitchFamily="34" charset="0"/>
                          <a:hlinkClick r:id="rId5"/>
                        </a:rPr>
                        <a:t>office-js</a:t>
                      </a:r>
                      <a:r>
                        <a:rPr lang="en-US" sz="2400" b="1">
                          <a:latin typeface="Segoe UI" panose="020B0502040204020203" pitchFamily="34" charset="0"/>
                          <a:cs typeface="Segoe UI" panose="020B0502040204020203" pitchFamily="34" charset="0"/>
                        </a:rPr>
                        <a:t> </a:t>
                      </a:r>
                    </a:p>
                  </a:txBody>
                  <a:tcPr/>
                </a:tc>
                <a:extLst>
                  <a:ext uri="{0D108BD9-81ED-4DB2-BD59-A6C34878D82A}">
                    <a16:rowId xmlns:a16="http://schemas.microsoft.com/office/drawing/2014/main" val="1687387376"/>
                  </a:ext>
                </a:extLst>
              </a:tr>
              <a:tr h="370840">
                <a:tc>
                  <a:txBody>
                    <a:bodyPr/>
                    <a:lstStyle/>
                    <a:p>
                      <a:r>
                        <a:rPr lang="en-US" sz="2400" dirty="0">
                          <a:latin typeface="Segoe UI"/>
                          <a:cs typeface="Segoe UI"/>
                        </a:rPr>
                        <a:t>Feature requests and ideas</a:t>
                      </a:r>
                    </a:p>
                  </a:txBody>
                  <a:tcPr/>
                </a:tc>
                <a:tc>
                  <a:txBody>
                    <a:bodyPr/>
                    <a:lstStyle/>
                    <a:p>
                      <a:r>
                        <a:rPr lang="en-US" sz="2400" b="0" i="0" u="sng" strike="noStrike" kern="1200">
                          <a:solidFill>
                            <a:schemeClr val="dk1"/>
                          </a:solidFill>
                          <a:effectLst/>
                          <a:latin typeface="Segoe UI" panose="020B0502040204020203" pitchFamily="34" charset="0"/>
                          <a:ea typeface="+mn-ea"/>
                          <a:cs typeface="Segoe UI" panose="020B0502040204020203" pitchFamily="34" charset="0"/>
                          <a:hlinkClick r:id="rId6"/>
                        </a:rPr>
                        <a:t>https://aka.ms/m365dev-suggestions</a:t>
                      </a:r>
                      <a:endParaRPr lang="en-US" sz="2400" b="1">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988641810"/>
                  </a:ext>
                </a:extLst>
              </a:tr>
              <a:tr h="370840">
                <a:tc>
                  <a:txBody>
                    <a:bodyPr/>
                    <a:lstStyle/>
                    <a:p>
                      <a:r>
                        <a:rPr lang="en-US" sz="2400" dirty="0">
                          <a:latin typeface="Segoe UI"/>
                          <a:cs typeface="Segoe UI"/>
                        </a:rPr>
                        <a:t>Send a Smile or Frown</a:t>
                      </a:r>
                    </a:p>
                  </a:txBody>
                  <a:tcPr/>
                </a:tc>
                <a:tc>
                  <a:txBody>
                    <a:bodyPr/>
                    <a:lstStyle/>
                    <a:p>
                      <a:r>
                        <a:rPr lang="en-US" sz="2400" dirty="0">
                          <a:latin typeface="Segoe UI"/>
                          <a:cs typeface="Segoe UI"/>
                        </a:rPr>
                        <a:t>Inside Office</a:t>
                      </a:r>
                    </a:p>
                  </a:txBody>
                  <a:tcPr/>
                </a:tc>
                <a:extLst>
                  <a:ext uri="{0D108BD9-81ED-4DB2-BD59-A6C34878D82A}">
                    <a16:rowId xmlns:a16="http://schemas.microsoft.com/office/drawing/2014/main" val="2569973482"/>
                  </a:ext>
                </a:extLst>
              </a:tr>
            </a:tbl>
          </a:graphicData>
        </a:graphic>
      </p:graphicFrame>
    </p:spTree>
    <p:extLst>
      <p:ext uri="{BB962C8B-B14F-4D97-AF65-F5344CB8AC3E}">
        <p14:creationId xmlns:p14="http://schemas.microsoft.com/office/powerpoint/2010/main" val="27735846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63423"/>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dirty="0">
                <a:solidFill>
                  <a:srgbClr val="0070C0"/>
                </a:solidFill>
                <a:latin typeface="Segoe UI"/>
              </a:rPr>
              <a:t>Microsoft 365 </a:t>
            </a:r>
            <a:r>
              <a:rPr lang="en-US" sz="3200" b="1" dirty="0">
                <a:gradFill>
                  <a:gsLst>
                    <a:gs pos="2917">
                      <a:srgbClr val="2F2F2F"/>
                    </a:gs>
                    <a:gs pos="30000">
                      <a:srgbClr val="2F2F2F"/>
                    </a:gs>
                  </a:gsLst>
                  <a:lin ang="5400000" scaled="0"/>
                </a:gradFill>
                <a:latin typeface="Segoe UI"/>
              </a:rPr>
              <a:t>developer community calls</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78124" y="1317266"/>
            <a:ext cx="11628884" cy="5024477"/>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2400" dirty="0">
                <a:gradFill>
                  <a:gsLst>
                    <a:gs pos="2917">
                      <a:srgbClr val="2F2F2F"/>
                    </a:gs>
                    <a:gs pos="30000">
                      <a:srgbClr val="2F2F2F"/>
                    </a:gs>
                  </a:gsLst>
                  <a:lin ang="5400000" scaled="0"/>
                </a:gradFill>
                <a:latin typeface="Segoe UI"/>
              </a:rPr>
              <a:t>Microsoft 365 platform call </a:t>
            </a:r>
            <a:r>
              <a:rPr lang="en-US" sz="1078" dirty="0">
                <a:gradFill>
                  <a:gsLst>
                    <a:gs pos="2917">
                      <a:srgbClr val="2F2F2F"/>
                    </a:gs>
                    <a:gs pos="30000">
                      <a:srgbClr val="2F2F2F"/>
                    </a:gs>
                  </a:gsLst>
                  <a:lin ang="5400000" scaled="0"/>
                </a:gradFill>
                <a:latin typeface="Segoe UI"/>
              </a:rPr>
              <a:t>(weekly)</a:t>
            </a:r>
            <a:r>
              <a:rPr lang="en-US" sz="2400" dirty="0">
                <a:gradFill>
                  <a:gsLst>
                    <a:gs pos="2917">
                      <a:srgbClr val="2F2F2F"/>
                    </a:gs>
                    <a:gs pos="30000">
                      <a:srgbClr val="2F2F2F"/>
                    </a:gs>
                  </a:gsLst>
                  <a:lin ang="5400000" scaled="0"/>
                </a:gradFill>
                <a:latin typeface="Segoe UI"/>
              </a:rPr>
              <a:t>	</a:t>
            </a:r>
            <a:r>
              <a:rPr lang="en-US" sz="2400" dirty="0">
                <a:gradFill>
                  <a:gsLst>
                    <a:gs pos="2917">
                      <a:srgbClr val="2F2F2F"/>
                    </a:gs>
                    <a:gs pos="30000">
                      <a:srgbClr val="2F2F2F"/>
                    </a:gs>
                  </a:gsLst>
                  <a:lin ang="5400000" scaled="0"/>
                </a:gradFill>
                <a:latin typeface="Segoe UI"/>
                <a:hlinkClick r:id="rId3"/>
              </a:rPr>
              <a:t>https://aka.ms/m365-dev-call</a:t>
            </a:r>
            <a:br>
              <a:rPr lang="en-US" sz="2400" dirty="0">
                <a:gradFill>
                  <a:gsLst>
                    <a:gs pos="2917">
                      <a:srgbClr val="2F2F2F"/>
                    </a:gs>
                    <a:gs pos="30000">
                      <a:srgbClr val="2F2F2F"/>
                    </a:gs>
                  </a:gsLst>
                  <a:lin ang="5400000" scaled="0"/>
                </a:gradFill>
                <a:latin typeface="Segoe UI"/>
              </a:rPr>
            </a:br>
            <a:r>
              <a:rPr lang="en-US" sz="2400" dirty="0">
                <a:gradFill>
                  <a:gsLst>
                    <a:gs pos="2917">
                      <a:srgbClr val="2F2F2F"/>
                    </a:gs>
                    <a:gs pos="30000">
                      <a:srgbClr val="2F2F2F"/>
                    </a:gs>
                  </a:gsLst>
                  <a:lin ang="5400000" scaled="0"/>
                </a:gradFill>
                <a:latin typeface="Segoe UI"/>
              </a:rPr>
              <a:t>	</a:t>
            </a:r>
          </a:p>
          <a:p>
            <a:pPr defTabSz="914367">
              <a:lnSpc>
                <a:spcPct val="90000"/>
              </a:lnSpc>
              <a:spcAft>
                <a:spcPts val="600"/>
              </a:spcAft>
            </a:pPr>
            <a:r>
              <a:rPr lang="en-US" sz="2400" dirty="0">
                <a:gradFill>
                  <a:gsLst>
                    <a:gs pos="2917">
                      <a:srgbClr val="2F2F2F"/>
                    </a:gs>
                    <a:gs pos="30000">
                      <a:srgbClr val="2F2F2F"/>
                    </a:gs>
                  </a:gsLst>
                  <a:lin ang="5400000" scaled="0"/>
                </a:gradFill>
                <a:latin typeface="Segoe UI"/>
              </a:rPr>
              <a:t>Microsoft 365 &amp; Power Platform</a:t>
            </a:r>
            <a:br>
              <a:rPr lang="en-US" sz="2400" dirty="0">
                <a:gradFill>
                  <a:gsLst>
                    <a:gs pos="2917">
                      <a:srgbClr val="2F2F2F"/>
                    </a:gs>
                    <a:gs pos="30000">
                      <a:srgbClr val="2F2F2F"/>
                    </a:gs>
                  </a:gsLst>
                  <a:lin ang="5400000" scaled="0"/>
                </a:gradFill>
                <a:latin typeface="Segoe UI"/>
              </a:rPr>
            </a:br>
            <a:r>
              <a:rPr lang="en-US" sz="2400" dirty="0">
                <a:gradFill>
                  <a:gsLst>
                    <a:gs pos="2917">
                      <a:srgbClr val="2F2F2F"/>
                    </a:gs>
                    <a:gs pos="30000">
                      <a:srgbClr val="2F2F2F"/>
                    </a:gs>
                  </a:gsLst>
                  <a:lin ang="5400000" scaled="0"/>
                </a:gradFill>
                <a:latin typeface="Segoe UI"/>
              </a:rPr>
              <a:t>Development </a:t>
            </a:r>
            <a:r>
              <a:rPr lang="en-US" sz="1078" dirty="0">
                <a:gradFill>
                  <a:gsLst>
                    <a:gs pos="2917">
                      <a:srgbClr val="2F2F2F"/>
                    </a:gs>
                    <a:gs pos="30000">
                      <a:srgbClr val="2F2F2F"/>
                    </a:gs>
                  </a:gsLst>
                  <a:lin ang="5400000" scaled="0"/>
                </a:gradFill>
                <a:latin typeface="Segoe UI"/>
              </a:rPr>
              <a:t>(bi-weekly)		</a:t>
            </a:r>
            <a:r>
              <a:rPr lang="en-US" sz="2400" dirty="0">
                <a:gradFill>
                  <a:gsLst>
                    <a:gs pos="2917">
                      <a:srgbClr val="2F2F2F"/>
                    </a:gs>
                    <a:gs pos="30000">
                      <a:srgbClr val="2F2F2F"/>
                    </a:gs>
                  </a:gsLst>
                  <a:lin ang="5400000" scaled="0"/>
                </a:gradFill>
                <a:latin typeface="Segoe UI"/>
              </a:rPr>
              <a:t> 	</a:t>
            </a:r>
            <a:r>
              <a:rPr lang="en-US" sz="2400" dirty="0">
                <a:solidFill>
                  <a:srgbClr val="0070C0"/>
                </a:solidFill>
                <a:latin typeface="Segoe UI"/>
                <a:hlinkClick r:id="rId4">
                  <a:extLst>
                    <a:ext uri="{A12FA001-AC4F-418D-AE19-62706E023703}">
                      <ahyp:hlinkClr xmlns:ahyp="http://schemas.microsoft.com/office/drawing/2018/hyperlinkcolor" val="tx"/>
                    </a:ext>
                  </a:extLst>
                </a:hlinkClick>
              </a:rPr>
              <a:t>https://aka.ms/m365-dev-sig</a:t>
            </a:r>
            <a:r>
              <a:rPr lang="en-US" sz="2400" dirty="0">
                <a:solidFill>
                  <a:srgbClr val="0070C0"/>
                </a:solidFill>
                <a:latin typeface="Segoe UI"/>
              </a:rPr>
              <a:t> </a:t>
            </a:r>
          </a:p>
          <a:p>
            <a:pPr defTabSz="914367">
              <a:lnSpc>
                <a:spcPct val="90000"/>
              </a:lnSpc>
              <a:spcAft>
                <a:spcPts val="600"/>
              </a:spcAft>
            </a:pPr>
            <a:r>
              <a:rPr lang="en-US" sz="2400" dirty="0">
                <a:gradFill>
                  <a:gsLst>
                    <a:gs pos="2917">
                      <a:srgbClr val="2F2F2F"/>
                    </a:gs>
                    <a:gs pos="30000">
                      <a:srgbClr val="2F2F2F"/>
                    </a:gs>
                  </a:gsLst>
                  <a:lin ang="5400000" scaled="0"/>
                </a:gradFill>
                <a:latin typeface="Segoe UI"/>
              </a:rPr>
              <a:t>Viva Connections &amp; </a:t>
            </a:r>
          </a:p>
          <a:p>
            <a:pPr defTabSz="914367">
              <a:lnSpc>
                <a:spcPct val="90000"/>
              </a:lnSpc>
              <a:spcAft>
                <a:spcPts val="600"/>
              </a:spcAft>
            </a:pPr>
            <a:r>
              <a:rPr lang="en-US" sz="2400" dirty="0">
                <a:gradFill>
                  <a:gsLst>
                    <a:gs pos="2917">
                      <a:srgbClr val="2F2F2F"/>
                    </a:gs>
                    <a:gs pos="30000">
                      <a:srgbClr val="2F2F2F"/>
                    </a:gs>
                  </a:gsLst>
                  <a:lin ang="5400000" scaled="0"/>
                </a:gradFill>
                <a:latin typeface="Segoe UI"/>
              </a:rPr>
              <a:t>SharePoint Framework </a:t>
            </a:r>
            <a:r>
              <a:rPr lang="en-US" sz="1176" dirty="0">
                <a:gradFill>
                  <a:gsLst>
                    <a:gs pos="2917">
                      <a:srgbClr val="2F2F2F"/>
                    </a:gs>
                    <a:gs pos="30000">
                      <a:srgbClr val="2F2F2F"/>
                    </a:gs>
                  </a:gsLst>
                  <a:lin ang="5400000" scaled="0"/>
                </a:gradFill>
                <a:latin typeface="Segoe UI"/>
              </a:rPr>
              <a:t>(bi-weekly)</a:t>
            </a:r>
            <a:r>
              <a:rPr lang="en-US" sz="2400" dirty="0">
                <a:gradFill>
                  <a:gsLst>
                    <a:gs pos="2917">
                      <a:srgbClr val="2F2F2F"/>
                    </a:gs>
                    <a:gs pos="30000">
                      <a:srgbClr val="2F2F2F"/>
                    </a:gs>
                  </a:gsLst>
                  <a:lin ang="5400000" scaled="0"/>
                </a:gradFill>
                <a:latin typeface="Segoe UI"/>
              </a:rPr>
              <a:t>	</a:t>
            </a:r>
            <a:r>
              <a:rPr lang="en-US" sz="2400" dirty="0">
                <a:solidFill>
                  <a:srgbClr val="0070C0"/>
                </a:solidFill>
                <a:latin typeface="Segoe UI"/>
                <a:hlinkClick r:id="rId5">
                  <a:extLst>
                    <a:ext uri="{A12FA001-AC4F-418D-AE19-62706E023703}">
                      <ahyp:hlinkClr xmlns:ahyp="http://schemas.microsoft.com/office/drawing/2018/hyperlinkcolor" val="tx"/>
                    </a:ext>
                  </a:extLst>
                </a:hlinkClick>
              </a:rPr>
              <a:t>https://aka.ms/spdev-spfx-call</a:t>
            </a:r>
            <a:r>
              <a:rPr lang="en-US" sz="2400" dirty="0">
                <a:solidFill>
                  <a:srgbClr val="0070C0"/>
                </a:solidFill>
                <a:latin typeface="Segoe UI"/>
              </a:rPr>
              <a:t> </a:t>
            </a:r>
          </a:p>
          <a:p>
            <a:pPr defTabSz="914367">
              <a:lnSpc>
                <a:spcPct val="90000"/>
              </a:lnSpc>
              <a:spcAft>
                <a:spcPts val="600"/>
              </a:spcAft>
            </a:pPr>
            <a:endParaRPr lang="en-US" sz="2400" dirty="0">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dirty="0">
                <a:gradFill>
                  <a:gsLst>
                    <a:gs pos="2917">
                      <a:srgbClr val="2F2F2F"/>
                    </a:gs>
                    <a:gs pos="30000">
                      <a:srgbClr val="2F2F2F"/>
                    </a:gs>
                  </a:gsLst>
                  <a:lin ang="5400000" scaled="0"/>
                </a:gradFill>
                <a:latin typeface="Segoe UI"/>
              </a:rPr>
              <a:t>Adaptive Cards</a:t>
            </a:r>
            <a:r>
              <a:rPr lang="en-US" sz="2745" dirty="0">
                <a:gradFill>
                  <a:gsLst>
                    <a:gs pos="2917">
                      <a:srgbClr val="2F2F2F"/>
                    </a:gs>
                    <a:gs pos="30000">
                      <a:srgbClr val="2F2F2F"/>
                    </a:gs>
                  </a:gsLst>
                  <a:lin ang="5400000" scaled="0"/>
                </a:gradFill>
                <a:latin typeface="Segoe UI"/>
              </a:rPr>
              <a:t> </a:t>
            </a:r>
            <a:r>
              <a:rPr lang="en-US" sz="1078" dirty="0">
                <a:gradFill>
                  <a:gsLst>
                    <a:gs pos="2917">
                      <a:srgbClr val="2F2F2F"/>
                    </a:gs>
                    <a:gs pos="30000">
                      <a:srgbClr val="2F2F2F"/>
                    </a:gs>
                  </a:gsLst>
                  <a:lin ang="5400000" scaled="0"/>
                </a:gradFill>
                <a:latin typeface="Segoe UI"/>
              </a:rPr>
              <a:t>(monthly) </a:t>
            </a:r>
            <a:r>
              <a:rPr lang="en-US" sz="2400" dirty="0">
                <a:gradFill>
                  <a:gsLst>
                    <a:gs pos="2917">
                      <a:srgbClr val="2F2F2F"/>
                    </a:gs>
                    <a:gs pos="30000">
                      <a:srgbClr val="2F2F2F"/>
                    </a:gs>
                  </a:gsLst>
                  <a:lin ang="5400000" scaled="0"/>
                </a:gradFill>
                <a:latin typeface="Segoe UI"/>
              </a:rPr>
              <a:t>		</a:t>
            </a:r>
            <a:r>
              <a:rPr lang="en-US" sz="2400" dirty="0">
                <a:solidFill>
                  <a:srgbClr val="0070C0"/>
                </a:solidFill>
                <a:latin typeface="Segoe UI"/>
                <a:hlinkClick r:id="rId6">
                  <a:extLst>
                    <a:ext uri="{A12FA001-AC4F-418D-AE19-62706E023703}">
                      <ahyp:hlinkClr xmlns:ahyp="http://schemas.microsoft.com/office/drawing/2018/hyperlinkcolor" val="tx"/>
                    </a:ext>
                  </a:extLst>
                </a:hlinkClick>
              </a:rPr>
              <a:t>https://aka.ms/adaptivecardscommunitycall</a:t>
            </a:r>
            <a:endParaRPr lang="en-US" sz="2400" dirty="0">
              <a:solidFill>
                <a:srgbClr val="0070C0"/>
              </a:solidFill>
              <a:latin typeface="Segoe UI"/>
            </a:endParaRPr>
          </a:p>
          <a:p>
            <a:pPr defTabSz="914367">
              <a:lnSpc>
                <a:spcPct val="90000"/>
              </a:lnSpc>
              <a:spcAft>
                <a:spcPts val="600"/>
              </a:spcAft>
            </a:pPr>
            <a:r>
              <a:rPr lang="en-US" sz="2400" dirty="0">
                <a:gradFill>
                  <a:gsLst>
                    <a:gs pos="2917">
                      <a:srgbClr val="2F2F2F"/>
                    </a:gs>
                    <a:gs pos="30000">
                      <a:srgbClr val="2F2F2F"/>
                    </a:gs>
                  </a:gsLst>
                  <a:lin ang="5400000" scaled="0"/>
                </a:gradFill>
                <a:latin typeface="Segoe UI"/>
              </a:rPr>
              <a:t>Microsoft identity platform</a:t>
            </a:r>
            <a:r>
              <a:rPr lang="en-US" sz="1078" dirty="0">
                <a:gradFill>
                  <a:gsLst>
                    <a:gs pos="2917">
                      <a:srgbClr val="2F2F2F"/>
                    </a:gs>
                    <a:gs pos="30000">
                      <a:srgbClr val="2F2F2F"/>
                    </a:gs>
                  </a:gsLst>
                  <a:lin ang="5400000" scaled="0"/>
                </a:gradFill>
                <a:latin typeface="Segoe UI"/>
              </a:rPr>
              <a:t> (monthly) </a:t>
            </a:r>
            <a:r>
              <a:rPr lang="en-US" sz="2400" dirty="0">
                <a:gradFill>
                  <a:gsLst>
                    <a:gs pos="2917">
                      <a:srgbClr val="2F2F2F"/>
                    </a:gs>
                    <a:gs pos="30000">
                      <a:srgbClr val="2F2F2F"/>
                    </a:gs>
                  </a:gsLst>
                  <a:lin ang="5400000" scaled="0"/>
                </a:gradFill>
                <a:latin typeface="Segoe UI"/>
              </a:rPr>
              <a:t>	</a:t>
            </a:r>
            <a:r>
              <a:rPr lang="en-US" sz="2400" dirty="0">
                <a:solidFill>
                  <a:srgbClr val="0070C0"/>
                </a:solidFill>
                <a:latin typeface="Segoe UI"/>
                <a:hlinkClick r:id="rId7">
                  <a:extLst>
                    <a:ext uri="{A12FA001-AC4F-418D-AE19-62706E023703}">
                      <ahyp:hlinkClr xmlns:ahyp="http://schemas.microsoft.com/office/drawing/2018/hyperlinkcolor" val="tx"/>
                    </a:ext>
                  </a:extLst>
                </a:hlinkClick>
              </a:rPr>
              <a:t>https://aka.ms/IDDevCommunityCalendar</a:t>
            </a:r>
            <a:r>
              <a:rPr lang="en-US" sz="2400" dirty="0">
                <a:solidFill>
                  <a:srgbClr val="0070C0"/>
                </a:solidFill>
                <a:latin typeface="Segoe UI"/>
              </a:rPr>
              <a:t>  </a:t>
            </a:r>
            <a:r>
              <a:rPr lang="en-US" sz="2400" dirty="0">
                <a:gradFill>
                  <a:gsLst>
                    <a:gs pos="2917">
                      <a:srgbClr val="2F2F2F"/>
                    </a:gs>
                    <a:gs pos="30000">
                      <a:srgbClr val="2F2F2F"/>
                    </a:gs>
                  </a:gsLst>
                  <a:lin ang="5400000" scaled="0"/>
                </a:gradFill>
                <a:latin typeface="Segoe UI"/>
              </a:rPr>
              <a:t>	</a:t>
            </a:r>
            <a:endParaRPr lang="en-US" sz="2400" dirty="0">
              <a:solidFill>
                <a:srgbClr val="0070C0"/>
              </a:solidFill>
              <a:latin typeface="Segoe UI"/>
            </a:endParaRPr>
          </a:p>
          <a:p>
            <a:pPr defTabSz="914367">
              <a:lnSpc>
                <a:spcPct val="90000"/>
              </a:lnSpc>
              <a:spcAft>
                <a:spcPts val="600"/>
              </a:spcAft>
            </a:pPr>
            <a:r>
              <a:rPr lang="en-US" sz="2400" dirty="0">
                <a:gradFill>
                  <a:gsLst>
                    <a:gs pos="2917">
                      <a:srgbClr val="2F2F2F"/>
                    </a:gs>
                    <a:gs pos="30000">
                      <a:srgbClr val="2F2F2F"/>
                    </a:gs>
                  </a:gsLst>
                  <a:lin ang="5400000" scaled="0"/>
                </a:gradFill>
                <a:latin typeface="Segoe UI"/>
              </a:rPr>
              <a:t>Office Add-ins </a:t>
            </a:r>
            <a:r>
              <a:rPr lang="en-US" sz="1078" dirty="0">
                <a:gradFill>
                  <a:gsLst>
                    <a:gs pos="2917">
                      <a:srgbClr val="2F2F2F"/>
                    </a:gs>
                    <a:gs pos="30000">
                      <a:srgbClr val="2F2F2F"/>
                    </a:gs>
                  </a:gsLst>
                  <a:lin ang="5400000" scaled="0"/>
                </a:gradFill>
                <a:latin typeface="Segoe UI"/>
              </a:rPr>
              <a:t>(monthly) </a:t>
            </a:r>
            <a:r>
              <a:rPr lang="en-US" sz="2400" dirty="0">
                <a:gradFill>
                  <a:gsLst>
                    <a:gs pos="2917">
                      <a:srgbClr val="2F2F2F"/>
                    </a:gs>
                    <a:gs pos="30000">
                      <a:srgbClr val="2F2F2F"/>
                    </a:gs>
                  </a:gsLst>
                  <a:lin ang="5400000" scaled="0"/>
                </a:gradFill>
                <a:latin typeface="Segoe UI"/>
              </a:rPr>
              <a:t>			</a:t>
            </a:r>
            <a:r>
              <a:rPr lang="en-US" sz="2400" dirty="0">
                <a:solidFill>
                  <a:srgbClr val="0070C0"/>
                </a:solidFill>
                <a:latin typeface="Segoe UI"/>
                <a:hlinkClick r:id="rId8">
                  <a:extLst>
                    <a:ext uri="{A12FA001-AC4F-418D-AE19-62706E023703}">
                      <ahyp:hlinkClr xmlns:ahyp="http://schemas.microsoft.com/office/drawing/2018/hyperlinkcolor" val="tx"/>
                    </a:ext>
                  </a:extLst>
                </a:hlinkClick>
              </a:rPr>
              <a:t>https://aka.ms/officeaddinscommunitycall</a:t>
            </a:r>
            <a:r>
              <a:rPr lang="en-US" sz="2400" dirty="0">
                <a:solidFill>
                  <a:srgbClr val="0070C0"/>
                </a:solidFill>
                <a:latin typeface="Segoe UI"/>
              </a:rPr>
              <a:t> </a:t>
            </a:r>
          </a:p>
          <a:p>
            <a:pPr defTabSz="914367">
              <a:lnSpc>
                <a:spcPct val="90000"/>
              </a:lnSpc>
              <a:spcAft>
                <a:spcPts val="600"/>
              </a:spcAft>
            </a:pPr>
            <a:r>
              <a:rPr lang="en-US" sz="2400" dirty="0">
                <a:gradFill>
                  <a:gsLst>
                    <a:gs pos="2917">
                      <a:srgbClr val="2F2F2F"/>
                    </a:gs>
                    <a:gs pos="30000">
                      <a:srgbClr val="2F2F2F"/>
                    </a:gs>
                  </a:gsLst>
                  <a:lin ang="5400000" scaled="0"/>
                </a:gradFill>
                <a:latin typeface="Segoe UI"/>
              </a:rPr>
              <a:t>Power Platform </a:t>
            </a:r>
            <a:r>
              <a:rPr lang="en-US" sz="1078" dirty="0">
                <a:gradFill>
                  <a:gsLst>
                    <a:gs pos="2917">
                      <a:srgbClr val="2F2F2F"/>
                    </a:gs>
                    <a:gs pos="30000">
                      <a:srgbClr val="2F2F2F"/>
                    </a:gs>
                  </a:gsLst>
                  <a:lin ang="5400000" scaled="0"/>
                </a:gradFill>
                <a:latin typeface="Segoe UI"/>
              </a:rPr>
              <a:t>(monthly)</a:t>
            </a:r>
            <a:r>
              <a:rPr lang="en-US" sz="2400" dirty="0">
                <a:gradFill>
                  <a:gsLst>
                    <a:gs pos="2917">
                      <a:srgbClr val="2F2F2F"/>
                    </a:gs>
                    <a:gs pos="30000">
                      <a:srgbClr val="2F2F2F"/>
                    </a:gs>
                  </a:gsLst>
                  <a:lin ang="5400000" scaled="0"/>
                </a:gradFill>
                <a:latin typeface="Segoe UI"/>
              </a:rPr>
              <a:t>			</a:t>
            </a:r>
            <a:r>
              <a:rPr lang="en-US" sz="2400" dirty="0">
                <a:solidFill>
                  <a:srgbClr val="0070C0"/>
                </a:solidFill>
                <a:latin typeface="Segoe UI"/>
                <a:hlinkClick r:id="rId9">
                  <a:extLst>
                    <a:ext uri="{A12FA001-AC4F-418D-AE19-62706E023703}">
                      <ahyp:hlinkClr xmlns:ahyp="http://schemas.microsoft.com/office/drawing/2018/hyperlinkcolor" val="tx"/>
                    </a:ext>
                  </a:extLst>
                </a:hlinkClick>
              </a:rPr>
              <a:t>https://aka.ms/PowerPlatformMonthlyCall</a:t>
            </a:r>
            <a:r>
              <a:rPr lang="en-US" sz="2400" dirty="0">
                <a:solidFill>
                  <a:srgbClr val="0070C0"/>
                </a:solidFill>
                <a:latin typeface="Segoe UI"/>
              </a:rPr>
              <a:t> </a:t>
            </a:r>
          </a:p>
          <a:p>
            <a:pPr defTabSz="914367">
              <a:lnSpc>
                <a:spcPct val="90000"/>
              </a:lnSpc>
              <a:spcAft>
                <a:spcPts val="600"/>
              </a:spcAft>
            </a:pPr>
            <a:endParaRPr lang="en-US" sz="2400" dirty="0">
              <a:gradFill>
                <a:gsLst>
                  <a:gs pos="2917">
                    <a:srgbClr val="2F2F2F"/>
                  </a:gs>
                  <a:gs pos="30000">
                    <a:srgbClr val="2F2F2F"/>
                  </a:gs>
                </a:gsLst>
                <a:lin ang="5400000" scaled="0"/>
              </a:gradFill>
              <a:latin typeface="Segoe UI"/>
            </a:endParaRPr>
          </a:p>
        </p:txBody>
      </p:sp>
      <p:sp>
        <p:nvSpPr>
          <p:cNvPr id="9" name="TextBox 3">
            <a:extLst>
              <a:ext uri="{FF2B5EF4-FFF2-40B4-BE49-F238E27FC236}">
                <a16:creationId xmlns:a16="http://schemas.microsoft.com/office/drawing/2014/main" id="{B744361F-8DC6-418C-B984-687A156037B4}"/>
              </a:ext>
            </a:extLst>
          </p:cNvPr>
          <p:cNvSpPr txBox="1"/>
          <p:nvPr/>
        </p:nvSpPr>
        <p:spPr>
          <a:xfrm>
            <a:off x="478125" y="5769729"/>
            <a:ext cx="10246728" cy="627827"/>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lnSpc>
                <a:spcPct val="90000"/>
              </a:lnSpc>
              <a:spcAft>
                <a:spcPts val="600"/>
              </a:spcAft>
            </a:pPr>
            <a:r>
              <a:rPr lang="en-US" sz="2400" dirty="0">
                <a:solidFill>
                  <a:srgbClr val="0070C0"/>
                </a:solidFill>
                <a:latin typeface="Segoe UI"/>
              </a:rPr>
              <a:t>All calls and assets: </a:t>
            </a:r>
            <a:r>
              <a:rPr lang="en-US" sz="2400" b="1" dirty="0">
                <a:solidFill>
                  <a:srgbClr val="0070C0"/>
                </a:solidFill>
                <a:latin typeface="Segoe UI"/>
                <a:hlinkClick r:id="rId10">
                  <a:extLst>
                    <a:ext uri="{A12FA001-AC4F-418D-AE19-62706E023703}">
                      <ahyp:hlinkClr xmlns:ahyp="http://schemas.microsoft.com/office/drawing/2018/hyperlinkcolor" val="tx"/>
                    </a:ext>
                  </a:extLst>
                </a:hlinkClick>
              </a:rPr>
              <a:t>https://aka.ms/m365pnp</a:t>
            </a:r>
            <a:r>
              <a:rPr lang="en-US" sz="2400" b="1" dirty="0">
                <a:solidFill>
                  <a:srgbClr val="0070C0"/>
                </a:solidFill>
                <a:latin typeface="Segoe UI"/>
              </a:rPr>
              <a:t> </a:t>
            </a:r>
            <a:endParaRPr lang="en-US" sz="2400" dirty="0">
              <a:solidFill>
                <a:srgbClr val="0070C0"/>
              </a:solidFill>
              <a:latin typeface="Segoe UI"/>
            </a:endParaRPr>
          </a:p>
        </p:txBody>
      </p:sp>
    </p:spTree>
    <p:extLst>
      <p:ext uri="{BB962C8B-B14F-4D97-AF65-F5344CB8AC3E}">
        <p14:creationId xmlns:p14="http://schemas.microsoft.com/office/powerpoint/2010/main" val="76197776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33379" y="1236094"/>
            <a:ext cx="10925242" cy="5851256"/>
          </a:xfrm>
        </p:spPr>
        <p:txBody>
          <a:bodyPr vert="horz" wrap="square" lIns="146284" tIns="91427" rIns="146284" bIns="91427" rtlCol="0" anchor="t">
            <a:spAutoFit/>
          </a:bodyPr>
          <a:lstStyle/>
          <a:p>
            <a:pPr marL="0" indent="0" algn="ctr">
              <a:spcBef>
                <a:spcPts val="600"/>
              </a:spcBef>
              <a:buNone/>
            </a:pPr>
            <a:r>
              <a:rPr lang="en-US" sz="2794" dirty="0">
                <a:latin typeface="Segoe UI"/>
                <a:cs typeface="Segoe UI Semibold"/>
              </a:rPr>
              <a:t>Recording will be available in 24 hours on</a:t>
            </a:r>
          </a:p>
          <a:p>
            <a:pPr marL="0" indent="0" algn="ctr">
              <a:spcBef>
                <a:spcPts val="600"/>
              </a:spcBef>
              <a:buNone/>
            </a:pPr>
            <a:r>
              <a:rPr lang="en-US" sz="2794" dirty="0">
                <a:solidFill>
                  <a:schemeClr val="accent1"/>
                </a:solidFill>
                <a:latin typeface="Segoe UI"/>
                <a:cs typeface="Segoe UI Semibold"/>
              </a:rPr>
              <a:t>Microsoft 365</a:t>
            </a:r>
            <a:r>
              <a:rPr lang="en-US" sz="2794" dirty="0">
                <a:latin typeface="Segoe UI"/>
                <a:cs typeface="Segoe UI Semibold"/>
              </a:rPr>
              <a:t> Community (PnP) YouTube channel</a:t>
            </a:r>
          </a:p>
          <a:p>
            <a:pPr marL="0" indent="0" algn="ctr">
              <a:spcBef>
                <a:spcPts val="600"/>
              </a:spcBef>
              <a:buNone/>
            </a:pPr>
            <a:r>
              <a:rPr lang="en-US" sz="2794" dirty="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https://aka.ms/M365PnP/videos</a:t>
            </a:r>
            <a:endParaRPr lang="en-US" sz="2794" dirty="0">
              <a:solidFill>
                <a:schemeClr val="accent1"/>
              </a:solidFill>
              <a:latin typeface="Segoe UI"/>
              <a:cs typeface="Segoe UI Semibold"/>
            </a:endParaRPr>
          </a:p>
          <a:p>
            <a:pPr marL="0" indent="0" algn="ctr">
              <a:spcBef>
                <a:spcPts val="600"/>
              </a:spcBef>
              <a:buNone/>
            </a:pPr>
            <a:r>
              <a:rPr lang="en-US" sz="1961" i="1" dirty="0">
                <a:solidFill>
                  <a:srgbClr val="0070C0"/>
                </a:solidFill>
                <a:latin typeface="Segoe UI"/>
                <a:cs typeface="Segoe UI Semibold"/>
              </a:rPr>
              <a:t>(subscribe today)</a:t>
            </a:r>
          </a:p>
          <a:p>
            <a:pPr marL="0" indent="0" algn="ctr">
              <a:spcBef>
                <a:spcPts val="600"/>
              </a:spcBef>
              <a:buNone/>
            </a:pPr>
            <a:endParaRPr lang="en-US" sz="2800" dirty="0">
              <a:latin typeface="Segoe UI"/>
              <a:cs typeface="Segoe UI Semibold"/>
            </a:endParaRPr>
          </a:p>
          <a:p>
            <a:pPr marL="0" indent="0" algn="ctr">
              <a:spcBef>
                <a:spcPts val="600"/>
              </a:spcBef>
              <a:buNone/>
            </a:pPr>
            <a:r>
              <a:rPr lang="en-US" sz="2794" dirty="0">
                <a:latin typeface="Segoe UI"/>
                <a:cs typeface="Segoe UI Semibold"/>
              </a:rPr>
              <a:t>Follow us on Twitter </a:t>
            </a:r>
          </a:p>
          <a:p>
            <a:pPr marL="0" indent="0" algn="ctr">
              <a:spcBef>
                <a:spcPts val="600"/>
              </a:spcBef>
              <a:buNone/>
            </a:pPr>
            <a:r>
              <a:rPr lang="en-US" sz="2794" dirty="0">
                <a:solidFill>
                  <a:srgbClr val="0070C0"/>
                </a:solidFill>
                <a:latin typeface="Segoe UI"/>
                <a:cs typeface="Segoe UI Semibold"/>
              </a:rPr>
              <a:t>@Microsoft365Dev</a:t>
            </a:r>
            <a:r>
              <a:rPr lang="en-US" sz="2794" dirty="0">
                <a:solidFill>
                  <a:schemeClr val="tx1"/>
                </a:solidFill>
                <a:latin typeface="Segoe UI"/>
                <a:cs typeface="Segoe UI Semibold"/>
              </a:rPr>
              <a:t> | </a:t>
            </a:r>
            <a:r>
              <a:rPr lang="en-US" sz="2794" dirty="0">
                <a:solidFill>
                  <a:srgbClr val="0070C0"/>
                </a:solidFill>
                <a:latin typeface="Segoe UI"/>
                <a:cs typeface="Segoe UI Semibold"/>
              </a:rPr>
              <a:t>@M365PnP</a:t>
            </a:r>
          </a:p>
          <a:p>
            <a:pPr marL="0" indent="0" algn="ctr">
              <a:spcBef>
                <a:spcPts val="600"/>
              </a:spcBef>
              <a:buNone/>
            </a:pPr>
            <a:endParaRPr lang="en-US" sz="2794" dirty="0">
              <a:solidFill>
                <a:srgbClr val="0070C0"/>
              </a:solidFill>
              <a:latin typeface="Segoe UI"/>
              <a:cs typeface="Segoe UI Semibold"/>
            </a:endParaRPr>
          </a:p>
          <a:p>
            <a:pPr marL="0" indent="0" algn="ctr">
              <a:spcBef>
                <a:spcPts val="600"/>
              </a:spcBef>
              <a:buNone/>
            </a:pPr>
            <a:r>
              <a:rPr lang="en-US" sz="2800" dirty="0">
                <a:latin typeface="Segoe UI"/>
                <a:cs typeface="Segoe UI Semibold"/>
              </a:rPr>
              <a:t>Next call: </a:t>
            </a:r>
            <a:r>
              <a:rPr lang="en-US" sz="2800" b="1" dirty="0">
                <a:latin typeface="Segoe UI"/>
                <a:cs typeface="Segoe UI Semibold"/>
              </a:rPr>
              <a:t>October 12th at 8:00 AM Pacific Time</a:t>
            </a:r>
            <a:endParaRPr lang="en-US" sz="2794" dirty="0">
              <a:solidFill>
                <a:srgbClr val="0070C0"/>
              </a:solidFill>
              <a:latin typeface="Segoe UI"/>
              <a:cs typeface="Segoe UI Semibold"/>
            </a:endParaRPr>
          </a:p>
          <a:p>
            <a:pPr marL="0" indent="0" algn="ctr">
              <a:spcBef>
                <a:spcPts val="600"/>
              </a:spcBef>
              <a:buNone/>
            </a:pPr>
            <a:r>
              <a:rPr lang="en-US" sz="2800" dirty="0">
                <a:solidFill>
                  <a:srgbClr val="0070C0"/>
                </a:solidFill>
                <a:latin typeface="Segoe UI"/>
                <a:cs typeface="Segoe UI Semibold"/>
                <a:hlinkClick r:id="rId4"/>
              </a:rPr>
              <a:t>https://aka.ms/officeaddinscommunitycall</a:t>
            </a:r>
            <a:endParaRPr lang="en-US" sz="2800" dirty="0">
              <a:solidFill>
                <a:srgbClr val="0070C0"/>
              </a:solidFill>
              <a:latin typeface="Segoe UI"/>
              <a:cs typeface="Segoe UI Semibold"/>
            </a:endParaRPr>
          </a:p>
          <a:p>
            <a:pPr marL="0" indent="0" algn="ctr">
              <a:spcBef>
                <a:spcPts val="600"/>
              </a:spcBef>
              <a:buNone/>
            </a:pPr>
            <a:r>
              <a:rPr lang="en-US" sz="2000" dirty="0">
                <a:solidFill>
                  <a:schemeClr val="tx1"/>
                </a:solidFill>
                <a:latin typeface="Calibri"/>
                <a:cs typeface="Calibri"/>
              </a:rPr>
              <a:t>Agenda: </a:t>
            </a:r>
            <a:r>
              <a:rPr lang="en-US" sz="2000" dirty="0">
                <a:latin typeface="Calibri"/>
                <a:cs typeface="Calibri"/>
                <a:hlinkClick r:id="rId5"/>
              </a:rPr>
              <a:t>https://aka.ms/officeaddinsagenda</a:t>
            </a:r>
            <a:endParaRPr lang="en-US" sz="2000" dirty="0">
              <a:solidFill>
                <a:schemeClr val="tx1"/>
              </a:solidFill>
              <a:latin typeface="Calibri"/>
              <a:cs typeface="Calibri"/>
            </a:endParaRPr>
          </a:p>
          <a:p>
            <a:pPr marL="0" indent="0" algn="ctr">
              <a:spcBef>
                <a:spcPts val="600"/>
              </a:spcBef>
              <a:buNone/>
            </a:pPr>
            <a:r>
              <a:rPr lang="en-US" sz="2000" dirty="0">
                <a:solidFill>
                  <a:schemeClr val="tx1"/>
                </a:solidFill>
                <a:latin typeface="Calibri"/>
                <a:cs typeface="Calibri"/>
              </a:rPr>
              <a:t>Submit your questions:</a:t>
            </a:r>
            <a:r>
              <a:rPr lang="en-US" sz="2000" dirty="0">
                <a:solidFill>
                  <a:srgbClr val="FF0000"/>
                </a:solidFill>
                <a:latin typeface="Calibri"/>
                <a:cs typeface="Calibri"/>
              </a:rPr>
              <a:t> </a:t>
            </a:r>
            <a:r>
              <a:rPr lang="en-US" sz="2000" dirty="0">
                <a:solidFill>
                  <a:srgbClr val="0070C0"/>
                </a:solidFill>
                <a:latin typeface="Calibri"/>
                <a:cs typeface="Calibri"/>
                <a:hlinkClick r:id="rId6">
                  <a:extLst>
                    <a:ext uri="{A12FA001-AC4F-418D-AE19-62706E023703}">
                      <ahyp:hlinkClr xmlns:ahyp="http://schemas.microsoft.com/office/drawing/2018/hyperlinkcolor" val="tx"/>
                    </a:ext>
                  </a:extLst>
                </a:hlinkClick>
              </a:rPr>
              <a:t>https://aka.ms/officeaddinsform</a:t>
            </a:r>
            <a:r>
              <a:rPr lang="en-US" sz="2400" dirty="0">
                <a:solidFill>
                  <a:srgbClr val="0070C0"/>
                </a:solidFill>
                <a:latin typeface="Calibri"/>
                <a:cs typeface="Calibri"/>
              </a:rPr>
              <a:t> </a:t>
            </a:r>
            <a:endParaRPr lang="en-US" sz="2000" dirty="0">
              <a:solidFill>
                <a:srgbClr val="0070C0"/>
              </a:solidFill>
            </a:endParaRPr>
          </a:p>
          <a:p>
            <a:pPr marL="0" indent="0" algn="ctr">
              <a:buNone/>
            </a:pPr>
            <a:endParaRPr lang="en-US" sz="2353" b="1" dirty="0">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02468" y="383287"/>
            <a:ext cx="11654187" cy="899537"/>
          </a:xfrm>
        </p:spPr>
        <p:txBody>
          <a:bodyPr/>
          <a:lstStyle/>
          <a:p>
            <a:r>
              <a:rPr lang="en-US" dirty="0">
                <a:cs typeface="Segoe UI Semibold"/>
              </a:rPr>
              <a:t>Thank you</a:t>
            </a:r>
            <a:endParaRPr lang="en-US" dirty="0"/>
          </a:p>
        </p:txBody>
      </p:sp>
    </p:spTree>
    <p:extLst>
      <p:ext uri="{BB962C8B-B14F-4D97-AF65-F5344CB8AC3E}">
        <p14:creationId xmlns:p14="http://schemas.microsoft.com/office/powerpoint/2010/main" val="32831635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60622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73057" y="846989"/>
            <a:ext cx="11104001" cy="1721801"/>
          </a:xfrm>
        </p:spPr>
        <p:txBody>
          <a:bodyPr lIns="0" tIns="0" rIns="0" bIns="0" anchor="t"/>
          <a:lstStyle/>
          <a:p>
            <a:r>
              <a:rPr lang="en-US" sz="4250" dirty="0">
                <a:latin typeface="Segoe UI Semibold"/>
                <a:cs typeface="Segoe UI Semibold"/>
              </a:rPr>
              <a:t>Word Extensibility Update</a:t>
            </a:r>
          </a:p>
        </p:txBody>
      </p:sp>
      <p:sp>
        <p:nvSpPr>
          <p:cNvPr id="14" name="TextBox 13">
            <a:extLst>
              <a:ext uri="{FF2B5EF4-FFF2-40B4-BE49-F238E27FC236}">
                <a16:creationId xmlns:a16="http://schemas.microsoft.com/office/drawing/2014/main" id="{AB5DDCAC-5FB5-4181-821D-D510F92F7EE7}"/>
              </a:ext>
            </a:extLst>
          </p:cNvPr>
          <p:cNvSpPr txBox="1"/>
          <p:nvPr/>
        </p:nvSpPr>
        <p:spPr>
          <a:xfrm>
            <a:off x="473057" y="5060721"/>
            <a:ext cx="10140479" cy="400110"/>
          </a:xfrm>
          <a:prstGeom prst="rect">
            <a:avLst/>
          </a:prstGeom>
          <a:noFill/>
        </p:spPr>
        <p:txBody>
          <a:bodyPr wrap="square" lIns="91440" tIns="45720" rIns="91440" bIns="45720" anchor="t">
            <a:spAutoFit/>
          </a:bodyPr>
          <a:lstStyle/>
          <a:p>
            <a:r>
              <a:rPr lang="en-US" sz="2000" dirty="0">
                <a:solidFill>
                  <a:schemeClr val="bg1"/>
                </a:solidFill>
              </a:rPr>
              <a:t>Yun Wang: Principal Product Manager </a:t>
            </a:r>
          </a:p>
        </p:txBody>
      </p:sp>
      <p:pic>
        <p:nvPicPr>
          <p:cNvPr id="4" name="Picture 2">
            <a:extLst>
              <a:ext uri="{FF2B5EF4-FFF2-40B4-BE49-F238E27FC236}">
                <a16:creationId xmlns:a16="http://schemas.microsoft.com/office/drawing/2014/main" id="{D219FE62-1B26-647B-8133-C154BA34C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263" y="2668657"/>
            <a:ext cx="1899576" cy="1810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031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48897769-5C28-4B46-6D86-63252BC5DE00}"/>
              </a:ext>
            </a:extLst>
          </p:cNvPr>
          <p:cNvSpPr txBox="1"/>
          <p:nvPr/>
        </p:nvSpPr>
        <p:spPr>
          <a:xfrm>
            <a:off x="3587259" y="2227385"/>
            <a:ext cx="778925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cs typeface="Calibri"/>
              </a:rPr>
              <a:t>Agenda</a:t>
            </a:r>
          </a:p>
          <a:p>
            <a:pPr marL="285750" indent="-285750">
              <a:buFont typeface="Arial"/>
              <a:buChar char="•"/>
            </a:pPr>
            <a:r>
              <a:rPr lang="en-US" sz="2400" dirty="0">
                <a:solidFill>
                  <a:schemeClr val="accent1"/>
                </a:solidFill>
                <a:cs typeface="Calibri"/>
              </a:rPr>
              <a:t>Embed add-in into Word document</a:t>
            </a:r>
          </a:p>
          <a:p>
            <a:pPr marL="285750" indent="-285750">
              <a:buFont typeface="Arial"/>
              <a:buChar char="•"/>
            </a:pPr>
            <a:r>
              <a:rPr lang="en-US" sz="2400" dirty="0">
                <a:cs typeface="Calibri"/>
              </a:rPr>
              <a:t>Shared runtime support</a:t>
            </a:r>
          </a:p>
          <a:p>
            <a:pPr marL="285750" indent="-285750">
              <a:buFont typeface="Arial,Sans-Serif"/>
              <a:buChar char="•"/>
            </a:pPr>
            <a:r>
              <a:rPr lang="en-US" sz="2400" dirty="0">
                <a:ea typeface="+mn-lt"/>
                <a:cs typeface="+mn-lt"/>
              </a:rPr>
              <a:t>Structured document survey result</a:t>
            </a:r>
          </a:p>
          <a:p>
            <a:pPr marL="285750" indent="-285750">
              <a:buFont typeface="Arial"/>
              <a:buChar char="•"/>
            </a:pPr>
            <a:r>
              <a:rPr lang="en-US" sz="2400" dirty="0">
                <a:cs typeface="Calibri"/>
              </a:rPr>
              <a:t>Word panel introduction</a:t>
            </a:r>
          </a:p>
        </p:txBody>
      </p:sp>
    </p:spTree>
    <p:extLst>
      <p:ext uri="{BB962C8B-B14F-4D97-AF65-F5344CB8AC3E}">
        <p14:creationId xmlns:p14="http://schemas.microsoft.com/office/powerpoint/2010/main" val="3771551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89F3A-4E4B-385A-0ABB-00EE786A42CC}"/>
              </a:ext>
            </a:extLst>
          </p:cNvPr>
          <p:cNvSpPr>
            <a:spLocks noGrp="1"/>
          </p:cNvSpPr>
          <p:nvPr>
            <p:ph type="title"/>
          </p:nvPr>
        </p:nvSpPr>
        <p:spPr>
          <a:xfrm>
            <a:off x="733593" y="354827"/>
            <a:ext cx="10515600" cy="1325563"/>
          </a:xfrm>
        </p:spPr>
        <p:txBody>
          <a:bodyPr>
            <a:normAutofit/>
          </a:bodyPr>
          <a:lstStyle/>
          <a:p>
            <a:r>
              <a:rPr kumimoji="0" lang="en-US" altLang="zh-CN" sz="2800" b="0" i="0" u="none" strike="noStrike" kern="1200" cap="none" spc="-50" normalizeH="0" baseline="0" noProof="0">
                <a:ln w="3175">
                  <a:noFill/>
                </a:ln>
                <a:solidFill>
                  <a:srgbClr val="0078D4"/>
                </a:solidFill>
                <a:effectLst/>
                <a:uLnTx/>
                <a:uFillTx/>
                <a:latin typeface="Segoe UI Semibold"/>
                <a:ea typeface="等线" panose="02010600030101010101" pitchFamily="2" charset="-122"/>
                <a:cs typeface="Segoe UI" panose="020B0502040204020203" pitchFamily="34" charset="0"/>
              </a:rPr>
              <a:t>User’s journey to use an add-in</a:t>
            </a:r>
            <a:endParaRPr lang="zh-CN" altLang="en-US" sz="3600"/>
          </a:p>
        </p:txBody>
      </p:sp>
      <p:cxnSp>
        <p:nvCxnSpPr>
          <p:cNvPr id="7" name="Straight Connector 6">
            <a:extLst>
              <a:ext uri="{FF2B5EF4-FFF2-40B4-BE49-F238E27FC236}">
                <a16:creationId xmlns:a16="http://schemas.microsoft.com/office/drawing/2014/main" id="{CC58BB16-8413-C3B4-2A69-D5C1FC48134E}"/>
              </a:ext>
              <a:ext uri="{C183D7F6-B498-43B3-948B-1728B52AA6E4}">
                <adec:decorative xmlns:adec="http://schemas.microsoft.com/office/drawing/2017/decorative" val="1"/>
              </a:ext>
            </a:extLst>
          </p:cNvPr>
          <p:cNvCxnSpPr>
            <a:cxnSpLocks/>
            <a:endCxn id="35" idx="6"/>
          </p:cNvCxnSpPr>
          <p:nvPr/>
        </p:nvCxnSpPr>
        <p:spPr>
          <a:xfrm flipV="1">
            <a:off x="1168400" y="2956730"/>
            <a:ext cx="9719039" cy="6325"/>
          </a:xfrm>
          <a:prstGeom prst="line">
            <a:avLst/>
          </a:prstGeom>
          <a:ln w="25400" cap="rnd">
            <a:solidFill>
              <a:schemeClr val="tx2"/>
            </a:solidFill>
            <a:prstDash val="sysDot"/>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8" name="TextBox 2">
            <a:extLst>
              <a:ext uri="{FF2B5EF4-FFF2-40B4-BE49-F238E27FC236}">
                <a16:creationId xmlns:a16="http://schemas.microsoft.com/office/drawing/2014/main" id="{42628987-93DB-0D9B-C990-BF29AAE87EE7}"/>
              </a:ext>
            </a:extLst>
          </p:cNvPr>
          <p:cNvSpPr txBox="1"/>
          <p:nvPr/>
        </p:nvSpPr>
        <p:spPr>
          <a:xfrm>
            <a:off x="838200" y="3368581"/>
            <a:ext cx="652462" cy="215444"/>
          </a:xfrm>
          <a:prstGeom prst="rect">
            <a:avLst/>
          </a:prstGeom>
          <a:solidFill>
            <a:schemeClr val="bg1"/>
          </a:solid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400">
                <a:solidFill>
                  <a:schemeClr val="accent1"/>
                </a:solidFill>
                <a:latin typeface="+mj-lt"/>
              </a:rPr>
              <a:t>Step 1</a:t>
            </a:r>
          </a:p>
        </p:txBody>
      </p:sp>
      <p:grpSp>
        <p:nvGrpSpPr>
          <p:cNvPr id="9" name="Group 8" descr="Label 1 icon circle">
            <a:extLst>
              <a:ext uri="{FF2B5EF4-FFF2-40B4-BE49-F238E27FC236}">
                <a16:creationId xmlns:a16="http://schemas.microsoft.com/office/drawing/2014/main" id="{548F852B-E92F-97BE-8ADF-5C43DBFEB0B8}"/>
              </a:ext>
            </a:extLst>
          </p:cNvPr>
          <p:cNvGrpSpPr/>
          <p:nvPr/>
        </p:nvGrpSpPr>
        <p:grpSpPr>
          <a:xfrm>
            <a:off x="838200" y="2626793"/>
            <a:ext cx="659875" cy="659875"/>
            <a:chOff x="584200" y="3560884"/>
            <a:chExt cx="659875" cy="659875"/>
          </a:xfrm>
        </p:grpSpPr>
        <p:grpSp>
          <p:nvGrpSpPr>
            <p:cNvPr id="52" name="Group 51" descr="Icon location">
              <a:extLst>
                <a:ext uri="{FF2B5EF4-FFF2-40B4-BE49-F238E27FC236}">
                  <a16:creationId xmlns:a16="http://schemas.microsoft.com/office/drawing/2014/main" id="{2B8C6B9F-D28B-EAFC-86AB-6EBBAF32BB2F}"/>
                </a:ext>
              </a:extLst>
            </p:cNvPr>
            <p:cNvGrpSpPr/>
            <p:nvPr/>
          </p:nvGrpSpPr>
          <p:grpSpPr>
            <a:xfrm>
              <a:off x="584200" y="3560884"/>
              <a:ext cx="659875" cy="659875"/>
              <a:chOff x="584200" y="3560884"/>
              <a:chExt cx="659875" cy="659875"/>
            </a:xfrm>
          </p:grpSpPr>
          <p:sp>
            <p:nvSpPr>
              <p:cNvPr id="54" name="Oval 53">
                <a:extLst>
                  <a:ext uri="{FF2B5EF4-FFF2-40B4-BE49-F238E27FC236}">
                    <a16:creationId xmlns:a16="http://schemas.microsoft.com/office/drawing/2014/main" id="{E038E560-C7EA-45BA-09A5-9C8BC1DB994F}"/>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55" name="Oval 54" descr="Book and pencil icon">
                <a:extLst>
                  <a:ext uri="{FF2B5EF4-FFF2-40B4-BE49-F238E27FC236}">
                    <a16:creationId xmlns:a16="http://schemas.microsoft.com/office/drawing/2014/main" id="{4D88521E-9A81-C324-E4E5-6A2299995370}"/>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53" name="Book_2" title="Icon of a book and a pencil">
              <a:extLst>
                <a:ext uri="{FF2B5EF4-FFF2-40B4-BE49-F238E27FC236}">
                  <a16:creationId xmlns:a16="http://schemas.microsoft.com/office/drawing/2014/main" id="{4F2CEA45-8F12-24C9-2336-0C0A6C1CF4F3}"/>
                </a:ext>
              </a:extLst>
            </p:cNvPr>
            <p:cNvSpPr>
              <a:spLocks noChangeAspect="1" noEditPoints="1"/>
            </p:cNvSpPr>
            <p:nvPr/>
          </p:nvSpPr>
          <p:spPr bwMode="auto">
            <a:xfrm>
              <a:off x="750685" y="3739157"/>
              <a:ext cx="329185" cy="300487"/>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grpSp>
      <p:cxnSp>
        <p:nvCxnSpPr>
          <p:cNvPr id="10" name="Straight Connector 9" descr="Line leading to bullet points">
            <a:extLst>
              <a:ext uri="{FF2B5EF4-FFF2-40B4-BE49-F238E27FC236}">
                <a16:creationId xmlns:a16="http://schemas.microsoft.com/office/drawing/2014/main" id="{C1830587-9F6C-34E5-D9BB-2CCFA934F070}"/>
              </a:ext>
            </a:extLst>
          </p:cNvPr>
          <p:cNvCxnSpPr>
            <a:cxnSpLocks/>
          </p:cNvCxnSpPr>
          <p:nvPr/>
        </p:nvCxnSpPr>
        <p:spPr>
          <a:xfrm flipV="1">
            <a:off x="1173681" y="2247900"/>
            <a:ext cx="0" cy="38806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D89F08A0-AF1F-35A9-F7AD-D4498EA3E0A4}"/>
              </a:ext>
            </a:extLst>
          </p:cNvPr>
          <p:cNvSpPr txBox="1"/>
          <p:nvPr/>
        </p:nvSpPr>
        <p:spPr>
          <a:xfrm>
            <a:off x="1014610" y="2014538"/>
            <a:ext cx="1595438" cy="614080"/>
          </a:xfrm>
          <a:prstGeom prst="rect">
            <a:avLst/>
          </a:prstGeom>
          <a:noFill/>
        </p:spPr>
        <p:txBody>
          <a:bodyPr wrap="square" lIns="90000" tIns="46800" rIns="90000" bIns="4680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71450" indent="-171450">
              <a:lnSpc>
                <a:spcPct val="150000"/>
              </a:lnSpc>
              <a:buClr>
                <a:schemeClr val="accent1"/>
              </a:buClr>
              <a:buSzPct val="110000"/>
              <a:buFont typeface=".Hiragino Kaku Gothic Interface W3"/>
              <a:buChar char="◉"/>
            </a:pPr>
            <a:r>
              <a:rPr lang="en-US" sz="1200"/>
              <a:t>Open add-in office store</a:t>
            </a:r>
          </a:p>
        </p:txBody>
      </p:sp>
      <p:sp>
        <p:nvSpPr>
          <p:cNvPr id="12" name="TextBox 10">
            <a:extLst>
              <a:ext uri="{FF2B5EF4-FFF2-40B4-BE49-F238E27FC236}">
                <a16:creationId xmlns:a16="http://schemas.microsoft.com/office/drawing/2014/main" id="{5950612F-937A-FC5E-F699-FADDF49D26CA}"/>
              </a:ext>
            </a:extLst>
          </p:cNvPr>
          <p:cNvSpPr txBox="1"/>
          <p:nvPr/>
        </p:nvSpPr>
        <p:spPr>
          <a:xfrm>
            <a:off x="2724150" y="2351619"/>
            <a:ext cx="652462" cy="215444"/>
          </a:xfrm>
          <a:prstGeom prst="rect">
            <a:avLst/>
          </a:prstGeom>
          <a:solidFill>
            <a:schemeClr val="bg1"/>
          </a:solid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400">
                <a:solidFill>
                  <a:schemeClr val="accent1"/>
                </a:solidFill>
                <a:latin typeface="+mj-lt"/>
              </a:rPr>
              <a:t>Step 2</a:t>
            </a:r>
          </a:p>
        </p:txBody>
      </p:sp>
      <p:grpSp>
        <p:nvGrpSpPr>
          <p:cNvPr id="13" name="Group 12" descr="Label 2 icon circle">
            <a:extLst>
              <a:ext uri="{FF2B5EF4-FFF2-40B4-BE49-F238E27FC236}">
                <a16:creationId xmlns:a16="http://schemas.microsoft.com/office/drawing/2014/main" id="{1E415B74-C00C-68F2-BE64-200EE77B64FC}"/>
              </a:ext>
            </a:extLst>
          </p:cNvPr>
          <p:cNvGrpSpPr/>
          <p:nvPr/>
        </p:nvGrpSpPr>
        <p:grpSpPr>
          <a:xfrm>
            <a:off x="2724150" y="2626793"/>
            <a:ext cx="659875" cy="659875"/>
            <a:chOff x="2470150" y="3560884"/>
            <a:chExt cx="659875" cy="659875"/>
          </a:xfrm>
        </p:grpSpPr>
        <p:grpSp>
          <p:nvGrpSpPr>
            <p:cNvPr id="48" name="Group 47" descr="Icon location">
              <a:extLst>
                <a:ext uri="{FF2B5EF4-FFF2-40B4-BE49-F238E27FC236}">
                  <a16:creationId xmlns:a16="http://schemas.microsoft.com/office/drawing/2014/main" id="{B57E2FFD-EDF4-140A-C8A6-12B67A912FCC}"/>
                </a:ext>
              </a:extLst>
            </p:cNvPr>
            <p:cNvGrpSpPr/>
            <p:nvPr/>
          </p:nvGrpSpPr>
          <p:grpSpPr>
            <a:xfrm>
              <a:off x="2470150" y="3560884"/>
              <a:ext cx="659875" cy="659875"/>
              <a:chOff x="584200" y="3560884"/>
              <a:chExt cx="659875" cy="659875"/>
            </a:xfrm>
          </p:grpSpPr>
          <p:sp>
            <p:nvSpPr>
              <p:cNvPr id="50" name="Oval 49">
                <a:extLst>
                  <a:ext uri="{FF2B5EF4-FFF2-40B4-BE49-F238E27FC236}">
                    <a16:creationId xmlns:a16="http://schemas.microsoft.com/office/drawing/2014/main" id="{95AD0378-E287-0597-6E07-6F5E81305671}"/>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51" name="Oval 50" descr="Brain icon">
                <a:extLst>
                  <a:ext uri="{FF2B5EF4-FFF2-40B4-BE49-F238E27FC236}">
                    <a16:creationId xmlns:a16="http://schemas.microsoft.com/office/drawing/2014/main" id="{60129CB6-AFCF-37B6-11DE-FB5F119A4076}"/>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49" name="Brain_3" title="Icon of a brain">
              <a:extLst>
                <a:ext uri="{FF2B5EF4-FFF2-40B4-BE49-F238E27FC236}">
                  <a16:creationId xmlns:a16="http://schemas.microsoft.com/office/drawing/2014/main" id="{920A0690-6364-CD54-7336-DEDA9F251210}"/>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grpSp>
      <p:cxnSp>
        <p:nvCxnSpPr>
          <p:cNvPr id="14" name="Straight Connector 13" descr="Line leading to bullet points">
            <a:extLst>
              <a:ext uri="{FF2B5EF4-FFF2-40B4-BE49-F238E27FC236}">
                <a16:creationId xmlns:a16="http://schemas.microsoft.com/office/drawing/2014/main" id="{842728CA-B375-521C-6CD2-12C81E44ED62}"/>
              </a:ext>
            </a:extLst>
          </p:cNvPr>
          <p:cNvCxnSpPr>
            <a:cxnSpLocks/>
          </p:cNvCxnSpPr>
          <p:nvPr/>
        </p:nvCxnSpPr>
        <p:spPr>
          <a:xfrm flipV="1">
            <a:off x="3041948" y="3279564"/>
            <a:ext cx="0" cy="28536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7">
            <a:extLst>
              <a:ext uri="{FF2B5EF4-FFF2-40B4-BE49-F238E27FC236}">
                <a16:creationId xmlns:a16="http://schemas.microsoft.com/office/drawing/2014/main" id="{F1C454A4-5647-E8EC-CBBE-E435EEC79CD6}"/>
              </a:ext>
            </a:extLst>
          </p:cNvPr>
          <p:cNvSpPr txBox="1"/>
          <p:nvPr/>
        </p:nvSpPr>
        <p:spPr>
          <a:xfrm>
            <a:off x="2888602" y="3319950"/>
            <a:ext cx="1595438" cy="614080"/>
          </a:xfrm>
          <a:prstGeom prst="rect">
            <a:avLst/>
          </a:prstGeom>
          <a:noFill/>
        </p:spPr>
        <p:txBody>
          <a:bodyPr wrap="square" lIns="90000" tIns="46800" rIns="90000" bIns="4680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71450" indent="-171450">
              <a:lnSpc>
                <a:spcPct val="150000"/>
              </a:lnSpc>
              <a:buClr>
                <a:schemeClr val="accent1"/>
              </a:buClr>
              <a:buSzPct val="110000"/>
              <a:buFont typeface=".Hiragino Kaku Gothic Interface W3"/>
              <a:buChar char="◉"/>
            </a:pPr>
            <a:r>
              <a:rPr lang="en-US" sz="1200"/>
              <a:t>Search add-in in office store</a:t>
            </a:r>
          </a:p>
        </p:txBody>
      </p:sp>
      <p:sp>
        <p:nvSpPr>
          <p:cNvPr id="16" name="TextBox 18">
            <a:extLst>
              <a:ext uri="{FF2B5EF4-FFF2-40B4-BE49-F238E27FC236}">
                <a16:creationId xmlns:a16="http://schemas.microsoft.com/office/drawing/2014/main" id="{3D767DDA-8956-FB44-96F0-997B5F1F8655}"/>
              </a:ext>
            </a:extLst>
          </p:cNvPr>
          <p:cNvSpPr txBox="1"/>
          <p:nvPr/>
        </p:nvSpPr>
        <p:spPr>
          <a:xfrm>
            <a:off x="4621816" y="3368581"/>
            <a:ext cx="652462" cy="215444"/>
          </a:xfrm>
          <a:prstGeom prst="rect">
            <a:avLst/>
          </a:prstGeom>
          <a:solidFill>
            <a:schemeClr val="bg1"/>
          </a:solid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400">
                <a:solidFill>
                  <a:schemeClr val="accent1"/>
                </a:solidFill>
                <a:latin typeface="+mj-lt"/>
              </a:rPr>
              <a:t>Step 3</a:t>
            </a:r>
          </a:p>
        </p:txBody>
      </p:sp>
      <p:grpSp>
        <p:nvGrpSpPr>
          <p:cNvPr id="17" name="Group 16" descr="Label 3 icon circle">
            <a:extLst>
              <a:ext uri="{FF2B5EF4-FFF2-40B4-BE49-F238E27FC236}">
                <a16:creationId xmlns:a16="http://schemas.microsoft.com/office/drawing/2014/main" id="{D799DEAA-6CE1-AD02-52BE-BDC5C3C1FAED}"/>
              </a:ext>
            </a:extLst>
          </p:cNvPr>
          <p:cNvGrpSpPr/>
          <p:nvPr/>
        </p:nvGrpSpPr>
        <p:grpSpPr>
          <a:xfrm>
            <a:off x="4612213" y="2626793"/>
            <a:ext cx="659875" cy="659875"/>
            <a:chOff x="4358213" y="3560884"/>
            <a:chExt cx="659875" cy="659875"/>
          </a:xfrm>
        </p:grpSpPr>
        <p:grpSp>
          <p:nvGrpSpPr>
            <p:cNvPr id="44" name="Group 43" descr="Icon location">
              <a:extLst>
                <a:ext uri="{FF2B5EF4-FFF2-40B4-BE49-F238E27FC236}">
                  <a16:creationId xmlns:a16="http://schemas.microsoft.com/office/drawing/2014/main" id="{0D839EDD-540B-6FDB-5CA5-93F0EEA68CD9}"/>
                </a:ext>
              </a:extLst>
            </p:cNvPr>
            <p:cNvGrpSpPr/>
            <p:nvPr/>
          </p:nvGrpSpPr>
          <p:grpSpPr>
            <a:xfrm>
              <a:off x="4358213" y="3560884"/>
              <a:ext cx="659875" cy="659875"/>
              <a:chOff x="584200" y="3560884"/>
              <a:chExt cx="659875" cy="659875"/>
            </a:xfrm>
          </p:grpSpPr>
          <p:sp>
            <p:nvSpPr>
              <p:cNvPr id="46" name="Oval 45">
                <a:extLst>
                  <a:ext uri="{FF2B5EF4-FFF2-40B4-BE49-F238E27FC236}">
                    <a16:creationId xmlns:a16="http://schemas.microsoft.com/office/drawing/2014/main" id="{F745AE64-333D-2657-A52F-B04DE33BAE5D}"/>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47" name="Oval 46">
                <a:extLst>
                  <a:ext uri="{FF2B5EF4-FFF2-40B4-BE49-F238E27FC236}">
                    <a16:creationId xmlns:a16="http://schemas.microsoft.com/office/drawing/2014/main" id="{4367E16D-BF91-7ACD-7AEA-D9CB975E0710}"/>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45" name="Relationship_F003" title="Icon of three boxes connected by lines">
              <a:extLst>
                <a:ext uri="{FF2B5EF4-FFF2-40B4-BE49-F238E27FC236}">
                  <a16:creationId xmlns:a16="http://schemas.microsoft.com/office/drawing/2014/main" id="{F2CB27D2-665A-22B9-78A7-61DD56453768}"/>
                </a:ext>
              </a:extLst>
            </p:cNvPr>
            <p:cNvSpPr>
              <a:spLocks noChangeAspect="1" noEditPoints="1"/>
            </p:cNvSpPr>
            <p:nvPr/>
          </p:nvSpPr>
          <p:spPr bwMode="auto">
            <a:xfrm>
              <a:off x="4504544" y="3739157"/>
              <a:ext cx="321268" cy="30048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grpSp>
      <p:cxnSp>
        <p:nvCxnSpPr>
          <p:cNvPr id="18" name="Straight Connector 17" descr="Line leading to bullet points">
            <a:extLst>
              <a:ext uri="{FF2B5EF4-FFF2-40B4-BE49-F238E27FC236}">
                <a16:creationId xmlns:a16="http://schemas.microsoft.com/office/drawing/2014/main" id="{2602A322-C549-DF1E-58E3-CA16F42B3748}"/>
              </a:ext>
            </a:extLst>
          </p:cNvPr>
          <p:cNvCxnSpPr>
            <a:cxnSpLocks/>
          </p:cNvCxnSpPr>
          <p:nvPr/>
        </p:nvCxnSpPr>
        <p:spPr>
          <a:xfrm flipV="1">
            <a:off x="4956572" y="2247900"/>
            <a:ext cx="0" cy="38048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25">
            <a:extLst>
              <a:ext uri="{FF2B5EF4-FFF2-40B4-BE49-F238E27FC236}">
                <a16:creationId xmlns:a16="http://schemas.microsoft.com/office/drawing/2014/main" id="{284FEB81-58CA-1E47-AE9B-E797DA095A6C}"/>
              </a:ext>
            </a:extLst>
          </p:cNvPr>
          <p:cNvSpPr txBox="1"/>
          <p:nvPr/>
        </p:nvSpPr>
        <p:spPr>
          <a:xfrm>
            <a:off x="4796582" y="2014538"/>
            <a:ext cx="1595438" cy="337081"/>
          </a:xfrm>
          <a:prstGeom prst="rect">
            <a:avLst/>
          </a:prstGeom>
          <a:noFill/>
        </p:spPr>
        <p:txBody>
          <a:bodyPr wrap="square" lIns="90000" tIns="46800" rIns="90000" bIns="4680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71450" indent="-171450">
              <a:lnSpc>
                <a:spcPct val="150000"/>
              </a:lnSpc>
              <a:buClr>
                <a:schemeClr val="accent1"/>
              </a:buClr>
              <a:buSzPct val="110000"/>
              <a:buFont typeface=".Hiragino Kaku Gothic Interface W3"/>
              <a:buChar char="◉"/>
            </a:pPr>
            <a:r>
              <a:rPr lang="en-US" altLang="zh-CN" sz="1200"/>
              <a:t>Install the add-in</a:t>
            </a:r>
            <a:endParaRPr lang="en-US" sz="1200"/>
          </a:p>
        </p:txBody>
      </p:sp>
      <p:sp>
        <p:nvSpPr>
          <p:cNvPr id="20" name="TextBox 26">
            <a:extLst>
              <a:ext uri="{FF2B5EF4-FFF2-40B4-BE49-F238E27FC236}">
                <a16:creationId xmlns:a16="http://schemas.microsoft.com/office/drawing/2014/main" id="{C20DE35A-3736-CE52-F3F2-10CB787B864E}"/>
              </a:ext>
            </a:extLst>
          </p:cNvPr>
          <p:cNvSpPr txBox="1"/>
          <p:nvPr/>
        </p:nvSpPr>
        <p:spPr>
          <a:xfrm>
            <a:off x="6494464" y="2351619"/>
            <a:ext cx="652462" cy="215444"/>
          </a:xfrm>
          <a:prstGeom prst="rect">
            <a:avLst/>
          </a:prstGeom>
          <a:solidFill>
            <a:schemeClr val="bg1"/>
          </a:solid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400">
                <a:solidFill>
                  <a:schemeClr val="accent1"/>
                </a:solidFill>
                <a:latin typeface="+mj-lt"/>
              </a:rPr>
              <a:t>Step 4</a:t>
            </a:r>
          </a:p>
        </p:txBody>
      </p:sp>
      <p:grpSp>
        <p:nvGrpSpPr>
          <p:cNvPr id="21" name="Group 20" descr="Label 4 icon circle">
            <a:extLst>
              <a:ext uri="{FF2B5EF4-FFF2-40B4-BE49-F238E27FC236}">
                <a16:creationId xmlns:a16="http://schemas.microsoft.com/office/drawing/2014/main" id="{60FABD04-5E25-3B87-6D9B-7A39AC64D01A}"/>
              </a:ext>
            </a:extLst>
          </p:cNvPr>
          <p:cNvGrpSpPr/>
          <p:nvPr/>
        </p:nvGrpSpPr>
        <p:grpSpPr>
          <a:xfrm>
            <a:off x="6494463" y="2626793"/>
            <a:ext cx="659875" cy="659875"/>
            <a:chOff x="6240463" y="3560884"/>
            <a:chExt cx="659875" cy="659875"/>
          </a:xfrm>
        </p:grpSpPr>
        <p:grpSp>
          <p:nvGrpSpPr>
            <p:cNvPr id="40" name="Group 39" descr="Icon location">
              <a:extLst>
                <a:ext uri="{FF2B5EF4-FFF2-40B4-BE49-F238E27FC236}">
                  <a16:creationId xmlns:a16="http://schemas.microsoft.com/office/drawing/2014/main" id="{824038B9-4410-DC03-7559-66838E1C2C48}"/>
                </a:ext>
              </a:extLst>
            </p:cNvPr>
            <p:cNvGrpSpPr/>
            <p:nvPr/>
          </p:nvGrpSpPr>
          <p:grpSpPr>
            <a:xfrm>
              <a:off x="6240463" y="3560884"/>
              <a:ext cx="659875" cy="659875"/>
              <a:chOff x="584200" y="3560884"/>
              <a:chExt cx="659875" cy="659875"/>
            </a:xfrm>
          </p:grpSpPr>
          <p:sp>
            <p:nvSpPr>
              <p:cNvPr id="42" name="Oval 41">
                <a:extLst>
                  <a:ext uri="{FF2B5EF4-FFF2-40B4-BE49-F238E27FC236}">
                    <a16:creationId xmlns:a16="http://schemas.microsoft.com/office/drawing/2014/main" id="{EA125199-9359-6605-F107-02075EF1DF6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43" name="Oval 42">
                <a:extLst>
                  <a:ext uri="{FF2B5EF4-FFF2-40B4-BE49-F238E27FC236}">
                    <a16:creationId xmlns:a16="http://schemas.microsoft.com/office/drawing/2014/main" id="{AF987EB4-E6DD-F290-77B7-79C587C5EC2D}"/>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41" name="Brush" title="Icon of a paintbrush">
              <a:extLst>
                <a:ext uri="{FF2B5EF4-FFF2-40B4-BE49-F238E27FC236}">
                  <a16:creationId xmlns:a16="http://schemas.microsoft.com/office/drawing/2014/main" id="{971BEE1F-214F-8EB0-6B43-31502FA6F9B8}"/>
                </a:ext>
              </a:extLst>
            </p:cNvPr>
            <p:cNvSpPr>
              <a:spLocks noChangeAspect="1" noEditPoints="1"/>
            </p:cNvSpPr>
            <p:nvPr/>
          </p:nvSpPr>
          <p:spPr bwMode="auto">
            <a:xfrm>
              <a:off x="6359853" y="3732895"/>
              <a:ext cx="389618" cy="281697"/>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grpSp>
      <p:cxnSp>
        <p:nvCxnSpPr>
          <p:cNvPr id="22" name="Straight Connector 21" descr="Line leading to bullet points">
            <a:extLst>
              <a:ext uri="{FF2B5EF4-FFF2-40B4-BE49-F238E27FC236}">
                <a16:creationId xmlns:a16="http://schemas.microsoft.com/office/drawing/2014/main" id="{517A64C7-BD45-5188-FF7D-2EF350D918DB}"/>
              </a:ext>
            </a:extLst>
          </p:cNvPr>
          <p:cNvCxnSpPr>
            <a:cxnSpLocks/>
          </p:cNvCxnSpPr>
          <p:nvPr/>
        </p:nvCxnSpPr>
        <p:spPr>
          <a:xfrm flipV="1">
            <a:off x="6822306" y="3280953"/>
            <a:ext cx="0" cy="28398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33" descr="Line leading to bullet points">
            <a:extLst>
              <a:ext uri="{FF2B5EF4-FFF2-40B4-BE49-F238E27FC236}">
                <a16:creationId xmlns:a16="http://schemas.microsoft.com/office/drawing/2014/main" id="{11FC6519-A611-BE1B-3B47-0BB223D282C5}"/>
              </a:ext>
            </a:extLst>
          </p:cNvPr>
          <p:cNvSpPr txBox="1"/>
          <p:nvPr/>
        </p:nvSpPr>
        <p:spPr>
          <a:xfrm>
            <a:off x="6671117" y="3319950"/>
            <a:ext cx="1595438" cy="614080"/>
          </a:xfrm>
          <a:prstGeom prst="rect">
            <a:avLst/>
          </a:prstGeom>
          <a:noFill/>
        </p:spPr>
        <p:txBody>
          <a:bodyPr wrap="square" lIns="90000" tIns="46800" rIns="90000" bIns="4680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71450" indent="-171450">
              <a:lnSpc>
                <a:spcPct val="150000"/>
              </a:lnSpc>
              <a:buClr>
                <a:schemeClr val="accent1"/>
              </a:buClr>
              <a:buSzPct val="110000"/>
              <a:buFont typeface=".Hiragino Kaku Gothic Interface W3"/>
              <a:buChar char="◉"/>
            </a:pPr>
            <a:r>
              <a:rPr lang="en-US" sz="1200"/>
              <a:t>Switch to the ribbon</a:t>
            </a:r>
          </a:p>
        </p:txBody>
      </p:sp>
      <p:sp>
        <p:nvSpPr>
          <p:cNvPr id="24" name="TextBox 34">
            <a:extLst>
              <a:ext uri="{FF2B5EF4-FFF2-40B4-BE49-F238E27FC236}">
                <a16:creationId xmlns:a16="http://schemas.microsoft.com/office/drawing/2014/main" id="{C5646FA8-C074-5859-CDE2-F6BD09F2EA7E}"/>
              </a:ext>
            </a:extLst>
          </p:cNvPr>
          <p:cNvSpPr txBox="1"/>
          <p:nvPr/>
        </p:nvSpPr>
        <p:spPr>
          <a:xfrm>
            <a:off x="8382000" y="3368581"/>
            <a:ext cx="649288" cy="215444"/>
          </a:xfrm>
          <a:prstGeom prst="rect">
            <a:avLst/>
          </a:prstGeom>
          <a:solidFill>
            <a:schemeClr val="bg1"/>
          </a:solid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400">
                <a:solidFill>
                  <a:schemeClr val="accent1"/>
                </a:solidFill>
                <a:latin typeface="+mj-lt"/>
              </a:rPr>
              <a:t>Step 5</a:t>
            </a:r>
          </a:p>
        </p:txBody>
      </p:sp>
      <p:grpSp>
        <p:nvGrpSpPr>
          <p:cNvPr id="25" name="Group 24" descr="Label 5 icon circle">
            <a:extLst>
              <a:ext uri="{FF2B5EF4-FFF2-40B4-BE49-F238E27FC236}">
                <a16:creationId xmlns:a16="http://schemas.microsoft.com/office/drawing/2014/main" id="{9835E138-00FD-B036-911F-DB221C56F698}"/>
              </a:ext>
            </a:extLst>
          </p:cNvPr>
          <p:cNvGrpSpPr/>
          <p:nvPr/>
        </p:nvGrpSpPr>
        <p:grpSpPr>
          <a:xfrm>
            <a:off x="8382000" y="2626793"/>
            <a:ext cx="659875" cy="659875"/>
            <a:chOff x="8128000" y="3560884"/>
            <a:chExt cx="659875" cy="659875"/>
          </a:xfrm>
        </p:grpSpPr>
        <p:grpSp>
          <p:nvGrpSpPr>
            <p:cNvPr id="36" name="Group 35" descr="Icon location">
              <a:extLst>
                <a:ext uri="{FF2B5EF4-FFF2-40B4-BE49-F238E27FC236}">
                  <a16:creationId xmlns:a16="http://schemas.microsoft.com/office/drawing/2014/main" id="{69EA6FE1-FB76-10EA-140A-6504DB3AF628}"/>
                </a:ext>
              </a:extLst>
            </p:cNvPr>
            <p:cNvGrpSpPr/>
            <p:nvPr/>
          </p:nvGrpSpPr>
          <p:grpSpPr>
            <a:xfrm>
              <a:off x="8128000" y="3560884"/>
              <a:ext cx="659875" cy="659875"/>
              <a:chOff x="584200" y="3560884"/>
              <a:chExt cx="659875" cy="659875"/>
            </a:xfrm>
          </p:grpSpPr>
          <p:sp>
            <p:nvSpPr>
              <p:cNvPr id="38" name="Oval 37">
                <a:extLst>
                  <a:ext uri="{FF2B5EF4-FFF2-40B4-BE49-F238E27FC236}">
                    <a16:creationId xmlns:a16="http://schemas.microsoft.com/office/drawing/2014/main" id="{2E7AE28F-2B0B-30B2-B222-E4E47593B92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39" name="Oval 38" descr="Computer chip icon">
                <a:extLst>
                  <a:ext uri="{FF2B5EF4-FFF2-40B4-BE49-F238E27FC236}">
                    <a16:creationId xmlns:a16="http://schemas.microsoft.com/office/drawing/2014/main" id="{AF3E5596-EE42-FE65-82ED-5395DDE1DEB0}"/>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37" name="chip" title="Icon of a computer chip">
              <a:extLst>
                <a:ext uri="{FF2B5EF4-FFF2-40B4-BE49-F238E27FC236}">
                  <a16:creationId xmlns:a16="http://schemas.microsoft.com/office/drawing/2014/main" id="{BEBEFBED-D544-72AB-1372-63F75172CD03}"/>
                </a:ext>
              </a:extLst>
            </p:cNvPr>
            <p:cNvSpPr>
              <a:spLocks noChangeAspect="1" noEditPoints="1"/>
            </p:cNvSpPr>
            <p:nvPr/>
          </p:nvSpPr>
          <p:spPr bwMode="auto">
            <a:xfrm>
              <a:off x="8277448" y="3701581"/>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cxnSp>
        <p:nvCxnSpPr>
          <p:cNvPr id="26" name="Straight Connector 25" descr="Line leading to bullet points">
            <a:extLst>
              <a:ext uri="{FF2B5EF4-FFF2-40B4-BE49-F238E27FC236}">
                <a16:creationId xmlns:a16="http://schemas.microsoft.com/office/drawing/2014/main" id="{B7EEE835-7613-E0F6-61ED-9C91D1FF98D5}"/>
              </a:ext>
            </a:extLst>
          </p:cNvPr>
          <p:cNvCxnSpPr>
            <a:cxnSpLocks/>
          </p:cNvCxnSpPr>
          <p:nvPr/>
        </p:nvCxnSpPr>
        <p:spPr>
          <a:xfrm flipV="1">
            <a:off x="8718525" y="2247900"/>
            <a:ext cx="0" cy="37848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41">
            <a:extLst>
              <a:ext uri="{FF2B5EF4-FFF2-40B4-BE49-F238E27FC236}">
                <a16:creationId xmlns:a16="http://schemas.microsoft.com/office/drawing/2014/main" id="{B46DDF5C-3117-B991-37E8-24E86465F91D}"/>
              </a:ext>
            </a:extLst>
          </p:cNvPr>
          <p:cNvSpPr txBox="1"/>
          <p:nvPr/>
        </p:nvSpPr>
        <p:spPr>
          <a:xfrm>
            <a:off x="8561623" y="2014538"/>
            <a:ext cx="1595438" cy="337081"/>
          </a:xfrm>
          <a:prstGeom prst="rect">
            <a:avLst/>
          </a:prstGeom>
          <a:noFill/>
        </p:spPr>
        <p:txBody>
          <a:bodyPr wrap="square" lIns="90000" tIns="46800" rIns="90000" bIns="4680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71450" indent="-171450">
              <a:lnSpc>
                <a:spcPct val="150000"/>
              </a:lnSpc>
              <a:buClr>
                <a:schemeClr val="accent1"/>
              </a:buClr>
              <a:buSzPct val="110000"/>
              <a:buFont typeface=".Hiragino Kaku Gothic Interface W3"/>
              <a:buChar char="◉"/>
            </a:pPr>
            <a:r>
              <a:rPr lang="en-US" sz="1200"/>
              <a:t>Launch add-in</a:t>
            </a:r>
          </a:p>
        </p:txBody>
      </p:sp>
      <p:sp>
        <p:nvSpPr>
          <p:cNvPr id="28" name="TextBox 42">
            <a:extLst>
              <a:ext uri="{FF2B5EF4-FFF2-40B4-BE49-F238E27FC236}">
                <a16:creationId xmlns:a16="http://schemas.microsoft.com/office/drawing/2014/main" id="{320CF18A-ADB7-F3B0-528B-5E486028D10A}"/>
              </a:ext>
            </a:extLst>
          </p:cNvPr>
          <p:cNvSpPr txBox="1"/>
          <p:nvPr/>
        </p:nvSpPr>
        <p:spPr>
          <a:xfrm>
            <a:off x="10267950" y="2351619"/>
            <a:ext cx="649288" cy="215444"/>
          </a:xfrm>
          <a:prstGeom prst="rect">
            <a:avLst/>
          </a:prstGeom>
          <a:solidFill>
            <a:schemeClr val="bg1"/>
          </a:solid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400">
                <a:solidFill>
                  <a:schemeClr val="accent1"/>
                </a:solidFill>
                <a:latin typeface="+mj-lt"/>
              </a:rPr>
              <a:t>Step 6</a:t>
            </a:r>
          </a:p>
        </p:txBody>
      </p:sp>
      <p:grpSp>
        <p:nvGrpSpPr>
          <p:cNvPr id="29" name="Group 28" descr="Label 6 icon circle">
            <a:extLst>
              <a:ext uri="{FF2B5EF4-FFF2-40B4-BE49-F238E27FC236}">
                <a16:creationId xmlns:a16="http://schemas.microsoft.com/office/drawing/2014/main" id="{1CCFBA0A-70FE-5049-5281-CC9E9C077DEE}"/>
              </a:ext>
            </a:extLst>
          </p:cNvPr>
          <p:cNvGrpSpPr/>
          <p:nvPr/>
        </p:nvGrpSpPr>
        <p:grpSpPr>
          <a:xfrm>
            <a:off x="10267950" y="2626793"/>
            <a:ext cx="659875" cy="659875"/>
            <a:chOff x="10013950" y="3560884"/>
            <a:chExt cx="659875" cy="659875"/>
          </a:xfrm>
        </p:grpSpPr>
        <p:grpSp>
          <p:nvGrpSpPr>
            <p:cNvPr id="32" name="Group 31" descr="Icon location">
              <a:extLst>
                <a:ext uri="{FF2B5EF4-FFF2-40B4-BE49-F238E27FC236}">
                  <a16:creationId xmlns:a16="http://schemas.microsoft.com/office/drawing/2014/main" id="{C2A9E7C1-2252-7F82-BFB9-5A387E281AD4}"/>
                </a:ext>
              </a:extLst>
            </p:cNvPr>
            <p:cNvGrpSpPr/>
            <p:nvPr/>
          </p:nvGrpSpPr>
          <p:grpSpPr>
            <a:xfrm>
              <a:off x="10013950" y="3560884"/>
              <a:ext cx="659875" cy="659875"/>
              <a:chOff x="584200" y="3560884"/>
              <a:chExt cx="659875" cy="659875"/>
            </a:xfrm>
          </p:grpSpPr>
          <p:sp>
            <p:nvSpPr>
              <p:cNvPr id="34" name="Oval 33">
                <a:extLst>
                  <a:ext uri="{FF2B5EF4-FFF2-40B4-BE49-F238E27FC236}">
                    <a16:creationId xmlns:a16="http://schemas.microsoft.com/office/drawing/2014/main" id="{611B0060-138A-9176-2A31-D02EF0BBCA7F}"/>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35" name="Oval 34" descr="globe icon">
                <a:extLst>
                  <a:ext uri="{FF2B5EF4-FFF2-40B4-BE49-F238E27FC236}">
                    <a16:creationId xmlns:a16="http://schemas.microsoft.com/office/drawing/2014/main" id="{5A02B997-D554-D553-8A7F-3434151C13E6}"/>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33" name="globe_4" title="Icon of the earth">
              <a:extLst>
                <a:ext uri="{FF2B5EF4-FFF2-40B4-BE49-F238E27FC236}">
                  <a16:creationId xmlns:a16="http://schemas.microsoft.com/office/drawing/2014/main" id="{10899CFA-FA84-1F0C-E88F-803EB65789EC}"/>
                </a:ext>
              </a:extLst>
            </p:cNvPr>
            <p:cNvSpPr>
              <a:spLocks noChangeAspect="1" noEditPoints="1"/>
            </p:cNvSpPr>
            <p:nvPr/>
          </p:nvSpPr>
          <p:spPr bwMode="auto">
            <a:xfrm>
              <a:off x="10159303" y="370158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grpSp>
      <p:cxnSp>
        <p:nvCxnSpPr>
          <p:cNvPr id="30" name="Straight Connector 29" descr="Line leading to bullet points">
            <a:extLst>
              <a:ext uri="{FF2B5EF4-FFF2-40B4-BE49-F238E27FC236}">
                <a16:creationId xmlns:a16="http://schemas.microsoft.com/office/drawing/2014/main" id="{50DF1052-8FA7-439B-5EBB-85248405598E}"/>
              </a:ext>
            </a:extLst>
          </p:cNvPr>
          <p:cNvCxnSpPr>
            <a:cxnSpLocks/>
          </p:cNvCxnSpPr>
          <p:nvPr/>
        </p:nvCxnSpPr>
        <p:spPr>
          <a:xfrm flipV="1">
            <a:off x="10604822" y="3279938"/>
            <a:ext cx="0" cy="284995"/>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49">
            <a:extLst>
              <a:ext uri="{FF2B5EF4-FFF2-40B4-BE49-F238E27FC236}">
                <a16:creationId xmlns:a16="http://schemas.microsoft.com/office/drawing/2014/main" id="{DED44364-5463-123C-600F-4C3E824BCC73}"/>
              </a:ext>
            </a:extLst>
          </p:cNvPr>
          <p:cNvSpPr txBox="1"/>
          <p:nvPr/>
        </p:nvSpPr>
        <p:spPr>
          <a:xfrm>
            <a:off x="10451474" y="3363965"/>
            <a:ext cx="1595438" cy="337081"/>
          </a:xfrm>
          <a:prstGeom prst="rect">
            <a:avLst/>
          </a:prstGeom>
          <a:noFill/>
        </p:spPr>
        <p:txBody>
          <a:bodyPr wrap="square" lIns="90000" tIns="46800" rIns="90000" bIns="4680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71450" indent="-171450">
              <a:lnSpc>
                <a:spcPct val="150000"/>
              </a:lnSpc>
              <a:buClr>
                <a:schemeClr val="accent1"/>
              </a:buClr>
              <a:buSzPct val="110000"/>
              <a:buFont typeface=".Hiragino Kaku Gothic Interface W3"/>
              <a:buChar char="◉"/>
            </a:pPr>
            <a:r>
              <a:rPr lang="en-US" sz="1200"/>
              <a:t>Use it!</a:t>
            </a:r>
          </a:p>
        </p:txBody>
      </p:sp>
      <p:sp>
        <p:nvSpPr>
          <p:cNvPr id="74" name="TextBox 73">
            <a:extLst>
              <a:ext uri="{FF2B5EF4-FFF2-40B4-BE49-F238E27FC236}">
                <a16:creationId xmlns:a16="http://schemas.microsoft.com/office/drawing/2014/main" id="{2E9380A3-1BE7-DD91-9C50-0A01E640DE39}"/>
              </a:ext>
            </a:extLst>
          </p:cNvPr>
          <p:cNvSpPr txBox="1"/>
          <p:nvPr/>
        </p:nvSpPr>
        <p:spPr>
          <a:xfrm>
            <a:off x="833538" y="1505958"/>
            <a:ext cx="2505439" cy="461665"/>
          </a:xfrm>
          <a:prstGeom prst="rect">
            <a:avLst/>
          </a:prstGeom>
          <a:noFill/>
        </p:spPr>
        <p:txBody>
          <a:bodyPr wrap="square" rtlCol="0">
            <a:spAutoFit/>
          </a:bodyPr>
          <a:lstStyle/>
          <a:p>
            <a:r>
              <a:rPr lang="en-US" altLang="zh-CN" sz="2400">
                <a:solidFill>
                  <a:srgbClr val="0078D4"/>
                </a:solidFill>
              </a:rPr>
              <a:t>Traditional Way</a:t>
            </a:r>
            <a:endParaRPr lang="zh-CN" altLang="en-US" sz="2400">
              <a:solidFill>
                <a:srgbClr val="0078D4"/>
              </a:solidFill>
            </a:endParaRPr>
          </a:p>
        </p:txBody>
      </p:sp>
      <p:cxnSp>
        <p:nvCxnSpPr>
          <p:cNvPr id="77" name="Straight Connector 76">
            <a:extLst>
              <a:ext uri="{FF2B5EF4-FFF2-40B4-BE49-F238E27FC236}">
                <a16:creationId xmlns:a16="http://schemas.microsoft.com/office/drawing/2014/main" id="{9A4308F5-822D-E1AA-C6E6-BF2808359539}"/>
              </a:ext>
              <a:ext uri="{C183D7F6-B498-43B3-948B-1728B52AA6E4}">
                <adec:decorative xmlns:adec="http://schemas.microsoft.com/office/drawing/2017/decorative" val="1"/>
              </a:ext>
            </a:extLst>
          </p:cNvPr>
          <p:cNvCxnSpPr>
            <a:cxnSpLocks/>
            <a:stCxn id="117" idx="2"/>
            <a:endCxn id="101" idx="6"/>
          </p:cNvCxnSpPr>
          <p:nvPr/>
        </p:nvCxnSpPr>
        <p:spPr>
          <a:xfrm>
            <a:off x="873924" y="5649159"/>
            <a:ext cx="8122904" cy="0"/>
          </a:xfrm>
          <a:prstGeom prst="line">
            <a:avLst/>
          </a:prstGeom>
          <a:ln w="25400" cap="rnd">
            <a:solidFill>
              <a:schemeClr val="tx2"/>
            </a:solidFill>
            <a:prstDash val="sysDot"/>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78" name="TextBox 2">
            <a:extLst>
              <a:ext uri="{FF2B5EF4-FFF2-40B4-BE49-F238E27FC236}">
                <a16:creationId xmlns:a16="http://schemas.microsoft.com/office/drawing/2014/main" id="{F36891C8-9D34-9ED2-593B-0EDE8E34B131}"/>
              </a:ext>
            </a:extLst>
          </p:cNvPr>
          <p:cNvSpPr txBox="1"/>
          <p:nvPr/>
        </p:nvSpPr>
        <p:spPr>
          <a:xfrm>
            <a:off x="833539" y="6061010"/>
            <a:ext cx="652462" cy="215444"/>
          </a:xfrm>
          <a:prstGeom prst="rect">
            <a:avLst/>
          </a:prstGeom>
          <a:solidFill>
            <a:schemeClr val="bg1"/>
          </a:solid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400">
                <a:solidFill>
                  <a:schemeClr val="accent1"/>
                </a:solidFill>
                <a:latin typeface="+mj-lt"/>
              </a:rPr>
              <a:t>Step 1</a:t>
            </a:r>
          </a:p>
        </p:txBody>
      </p:sp>
      <p:grpSp>
        <p:nvGrpSpPr>
          <p:cNvPr id="79" name="Group 78" descr="Label 1 icon circle">
            <a:extLst>
              <a:ext uri="{FF2B5EF4-FFF2-40B4-BE49-F238E27FC236}">
                <a16:creationId xmlns:a16="http://schemas.microsoft.com/office/drawing/2014/main" id="{E774AC05-AC40-24BB-8556-7B8E889396AA}"/>
              </a:ext>
            </a:extLst>
          </p:cNvPr>
          <p:cNvGrpSpPr/>
          <p:nvPr/>
        </p:nvGrpSpPr>
        <p:grpSpPr>
          <a:xfrm>
            <a:off x="833539" y="5319222"/>
            <a:ext cx="659875" cy="659875"/>
            <a:chOff x="584200" y="3560884"/>
            <a:chExt cx="659875" cy="659875"/>
          </a:xfrm>
        </p:grpSpPr>
        <p:grpSp>
          <p:nvGrpSpPr>
            <p:cNvPr id="114" name="Group 113" descr="Icon location">
              <a:extLst>
                <a:ext uri="{FF2B5EF4-FFF2-40B4-BE49-F238E27FC236}">
                  <a16:creationId xmlns:a16="http://schemas.microsoft.com/office/drawing/2014/main" id="{0250E6FF-C6EB-D22F-7262-6A8A0C28EB0F}"/>
                </a:ext>
              </a:extLst>
            </p:cNvPr>
            <p:cNvGrpSpPr/>
            <p:nvPr/>
          </p:nvGrpSpPr>
          <p:grpSpPr>
            <a:xfrm>
              <a:off x="584200" y="3560884"/>
              <a:ext cx="659875" cy="659875"/>
              <a:chOff x="584200" y="3560884"/>
              <a:chExt cx="659875" cy="659875"/>
            </a:xfrm>
          </p:grpSpPr>
          <p:sp>
            <p:nvSpPr>
              <p:cNvPr id="116" name="Oval 115">
                <a:extLst>
                  <a:ext uri="{FF2B5EF4-FFF2-40B4-BE49-F238E27FC236}">
                    <a16:creationId xmlns:a16="http://schemas.microsoft.com/office/drawing/2014/main" id="{340B7F8E-D146-913A-9B29-0E9200A305DD}"/>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117" name="Oval 116" descr="Book and pencil icon">
                <a:extLst>
                  <a:ext uri="{FF2B5EF4-FFF2-40B4-BE49-F238E27FC236}">
                    <a16:creationId xmlns:a16="http://schemas.microsoft.com/office/drawing/2014/main" id="{EF19EFE1-492F-FA88-4726-D187A4E31BCA}"/>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115" name="Book_2" title="Icon of a book and a pencil">
              <a:extLst>
                <a:ext uri="{FF2B5EF4-FFF2-40B4-BE49-F238E27FC236}">
                  <a16:creationId xmlns:a16="http://schemas.microsoft.com/office/drawing/2014/main" id="{44A1FE47-EA78-D064-23F3-FD2A7D293045}"/>
                </a:ext>
              </a:extLst>
            </p:cNvPr>
            <p:cNvSpPr>
              <a:spLocks noChangeAspect="1" noEditPoints="1"/>
            </p:cNvSpPr>
            <p:nvPr/>
          </p:nvSpPr>
          <p:spPr bwMode="auto">
            <a:xfrm>
              <a:off x="750685" y="3739157"/>
              <a:ext cx="329185" cy="300487"/>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grpSp>
      <p:cxnSp>
        <p:nvCxnSpPr>
          <p:cNvPr id="80" name="Straight Connector 79" descr="Line leading to bullet points">
            <a:extLst>
              <a:ext uri="{FF2B5EF4-FFF2-40B4-BE49-F238E27FC236}">
                <a16:creationId xmlns:a16="http://schemas.microsoft.com/office/drawing/2014/main" id="{E35C481B-6DC8-B3F0-CC33-22BCE0F56AA8}"/>
              </a:ext>
            </a:extLst>
          </p:cNvPr>
          <p:cNvCxnSpPr>
            <a:cxnSpLocks/>
          </p:cNvCxnSpPr>
          <p:nvPr/>
        </p:nvCxnSpPr>
        <p:spPr>
          <a:xfrm flipV="1">
            <a:off x="1169020" y="4906309"/>
            <a:ext cx="0" cy="42208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1" name="TextBox 9">
            <a:extLst>
              <a:ext uri="{FF2B5EF4-FFF2-40B4-BE49-F238E27FC236}">
                <a16:creationId xmlns:a16="http://schemas.microsoft.com/office/drawing/2014/main" id="{8F39DA0F-72B0-C336-CD38-DB6E6CB848F8}"/>
              </a:ext>
            </a:extLst>
          </p:cNvPr>
          <p:cNvSpPr txBox="1"/>
          <p:nvPr/>
        </p:nvSpPr>
        <p:spPr>
          <a:xfrm>
            <a:off x="1009948" y="4737263"/>
            <a:ext cx="2123777" cy="620364"/>
          </a:xfrm>
          <a:prstGeom prst="rect">
            <a:avLst/>
          </a:prstGeom>
          <a:noFill/>
        </p:spPr>
        <p:txBody>
          <a:bodyPr wrap="square" lIns="90000" tIns="46800" rIns="90000" bIns="4680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71450" indent="-171450">
              <a:lnSpc>
                <a:spcPct val="150000"/>
              </a:lnSpc>
              <a:buClr>
                <a:schemeClr val="accent1"/>
              </a:buClr>
              <a:buSzPct val="110000"/>
              <a:buFont typeface=".Hiragino Kaku Gothic Interface W3"/>
              <a:buChar char="◉"/>
            </a:pPr>
            <a:r>
              <a:rPr lang="en-US" sz="1200"/>
              <a:t>Click open in Word button from your own system</a:t>
            </a:r>
          </a:p>
        </p:txBody>
      </p:sp>
      <p:sp>
        <p:nvSpPr>
          <p:cNvPr id="82" name="TextBox 10">
            <a:extLst>
              <a:ext uri="{FF2B5EF4-FFF2-40B4-BE49-F238E27FC236}">
                <a16:creationId xmlns:a16="http://schemas.microsoft.com/office/drawing/2014/main" id="{712FF75B-5B60-77D5-1AA0-F1F432FF9A25}"/>
              </a:ext>
            </a:extLst>
          </p:cNvPr>
          <p:cNvSpPr txBox="1"/>
          <p:nvPr/>
        </p:nvSpPr>
        <p:spPr>
          <a:xfrm>
            <a:off x="4643266" y="5044048"/>
            <a:ext cx="652462" cy="215444"/>
          </a:xfrm>
          <a:prstGeom prst="rect">
            <a:avLst/>
          </a:prstGeom>
          <a:solidFill>
            <a:schemeClr val="bg1"/>
          </a:solid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400">
                <a:solidFill>
                  <a:schemeClr val="accent1"/>
                </a:solidFill>
                <a:latin typeface="+mj-lt"/>
              </a:rPr>
              <a:t>Step 2</a:t>
            </a:r>
          </a:p>
        </p:txBody>
      </p:sp>
      <p:grpSp>
        <p:nvGrpSpPr>
          <p:cNvPr id="83" name="Group 82" descr="Label 2 icon circle">
            <a:extLst>
              <a:ext uri="{FF2B5EF4-FFF2-40B4-BE49-F238E27FC236}">
                <a16:creationId xmlns:a16="http://schemas.microsoft.com/office/drawing/2014/main" id="{7483A0C0-842B-AAB1-E868-1585EE26FDB1}"/>
              </a:ext>
            </a:extLst>
          </p:cNvPr>
          <p:cNvGrpSpPr/>
          <p:nvPr/>
        </p:nvGrpSpPr>
        <p:grpSpPr>
          <a:xfrm>
            <a:off x="4643266" y="5319222"/>
            <a:ext cx="659875" cy="659875"/>
            <a:chOff x="2470150" y="3560884"/>
            <a:chExt cx="659875" cy="659875"/>
          </a:xfrm>
        </p:grpSpPr>
        <p:grpSp>
          <p:nvGrpSpPr>
            <p:cNvPr id="110" name="Group 109" descr="Icon location">
              <a:extLst>
                <a:ext uri="{FF2B5EF4-FFF2-40B4-BE49-F238E27FC236}">
                  <a16:creationId xmlns:a16="http://schemas.microsoft.com/office/drawing/2014/main" id="{78FBB4DA-B52E-9A92-8939-1AD904AD927B}"/>
                </a:ext>
              </a:extLst>
            </p:cNvPr>
            <p:cNvGrpSpPr/>
            <p:nvPr/>
          </p:nvGrpSpPr>
          <p:grpSpPr>
            <a:xfrm>
              <a:off x="2470150" y="3560884"/>
              <a:ext cx="659875" cy="659875"/>
              <a:chOff x="584200" y="3560884"/>
              <a:chExt cx="659875" cy="659875"/>
            </a:xfrm>
          </p:grpSpPr>
          <p:sp>
            <p:nvSpPr>
              <p:cNvPr id="112" name="Oval 111">
                <a:extLst>
                  <a:ext uri="{FF2B5EF4-FFF2-40B4-BE49-F238E27FC236}">
                    <a16:creationId xmlns:a16="http://schemas.microsoft.com/office/drawing/2014/main" id="{70F78EAF-A556-FADC-A1DF-46E9B95515CA}"/>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113" name="Oval 112" descr="Brain icon">
                <a:extLst>
                  <a:ext uri="{FF2B5EF4-FFF2-40B4-BE49-F238E27FC236}">
                    <a16:creationId xmlns:a16="http://schemas.microsoft.com/office/drawing/2014/main" id="{FC3345D7-925A-A9C7-A9D2-3F35A3DC9D41}"/>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111" name="Brain_3" title="Icon of a brain">
              <a:extLst>
                <a:ext uri="{FF2B5EF4-FFF2-40B4-BE49-F238E27FC236}">
                  <a16:creationId xmlns:a16="http://schemas.microsoft.com/office/drawing/2014/main" id="{64244BA1-13AE-415C-901E-5CB028E68E39}"/>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grpSp>
      <p:cxnSp>
        <p:nvCxnSpPr>
          <p:cNvPr id="84" name="Straight Connector 83" descr="Line leading to bullet points">
            <a:extLst>
              <a:ext uri="{FF2B5EF4-FFF2-40B4-BE49-F238E27FC236}">
                <a16:creationId xmlns:a16="http://schemas.microsoft.com/office/drawing/2014/main" id="{47978429-1B37-E336-22E3-E31B01459641}"/>
              </a:ext>
            </a:extLst>
          </p:cNvPr>
          <p:cNvCxnSpPr>
            <a:cxnSpLocks/>
          </p:cNvCxnSpPr>
          <p:nvPr/>
        </p:nvCxnSpPr>
        <p:spPr>
          <a:xfrm flipV="1">
            <a:off x="4961064" y="5971993"/>
            <a:ext cx="0" cy="46690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5" name="TextBox 17">
            <a:extLst>
              <a:ext uri="{FF2B5EF4-FFF2-40B4-BE49-F238E27FC236}">
                <a16:creationId xmlns:a16="http://schemas.microsoft.com/office/drawing/2014/main" id="{55842A47-DB2D-91AA-7095-07C140FFA17A}"/>
              </a:ext>
            </a:extLst>
          </p:cNvPr>
          <p:cNvSpPr txBox="1"/>
          <p:nvPr/>
        </p:nvSpPr>
        <p:spPr>
          <a:xfrm>
            <a:off x="4800404" y="5966272"/>
            <a:ext cx="2962471" cy="620364"/>
          </a:xfrm>
          <a:prstGeom prst="rect">
            <a:avLst/>
          </a:prstGeom>
          <a:noFill/>
        </p:spPr>
        <p:txBody>
          <a:bodyPr wrap="square" lIns="90000" tIns="46800" rIns="90000" bIns="4680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71450" indent="-171450">
              <a:lnSpc>
                <a:spcPct val="150000"/>
              </a:lnSpc>
              <a:buClr>
                <a:schemeClr val="accent1"/>
              </a:buClr>
              <a:buSzPct val="110000"/>
              <a:buFont typeface=".Hiragino Kaku Gothic Interface W3"/>
              <a:buChar char="◉"/>
            </a:pPr>
            <a:r>
              <a:rPr lang="en-US" sz="1200"/>
              <a:t>Open file in Word</a:t>
            </a:r>
          </a:p>
          <a:p>
            <a:pPr marL="171450" indent="-171450">
              <a:lnSpc>
                <a:spcPct val="150000"/>
              </a:lnSpc>
              <a:buClr>
                <a:schemeClr val="accent1"/>
              </a:buClr>
              <a:buSzPct val="110000"/>
              <a:buFont typeface=".Hiragino Kaku Gothic Interface W3"/>
              <a:buChar char="◉"/>
            </a:pPr>
            <a:r>
              <a:rPr lang="en-US" sz="1200"/>
              <a:t>Install and launch add-in automatically</a:t>
            </a:r>
          </a:p>
        </p:txBody>
      </p:sp>
      <p:sp>
        <p:nvSpPr>
          <p:cNvPr id="94" name="TextBox 34">
            <a:extLst>
              <a:ext uri="{FF2B5EF4-FFF2-40B4-BE49-F238E27FC236}">
                <a16:creationId xmlns:a16="http://schemas.microsoft.com/office/drawing/2014/main" id="{156BC863-49E2-F979-4F00-07127F5AA13D}"/>
              </a:ext>
            </a:extLst>
          </p:cNvPr>
          <p:cNvSpPr txBox="1"/>
          <p:nvPr/>
        </p:nvSpPr>
        <p:spPr>
          <a:xfrm>
            <a:off x="8377339" y="6061010"/>
            <a:ext cx="649288" cy="215444"/>
          </a:xfrm>
          <a:prstGeom prst="rect">
            <a:avLst/>
          </a:prstGeom>
          <a:solidFill>
            <a:schemeClr val="bg1"/>
          </a:solid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400">
                <a:solidFill>
                  <a:schemeClr val="accent1"/>
                </a:solidFill>
                <a:latin typeface="+mj-lt"/>
              </a:rPr>
              <a:t>Step 3</a:t>
            </a:r>
          </a:p>
        </p:txBody>
      </p:sp>
      <p:grpSp>
        <p:nvGrpSpPr>
          <p:cNvPr id="95" name="Group 94" descr="Label 5 icon circle">
            <a:extLst>
              <a:ext uri="{FF2B5EF4-FFF2-40B4-BE49-F238E27FC236}">
                <a16:creationId xmlns:a16="http://schemas.microsoft.com/office/drawing/2014/main" id="{AE8DCB07-58EA-E826-2411-78902CC253A0}"/>
              </a:ext>
            </a:extLst>
          </p:cNvPr>
          <p:cNvGrpSpPr/>
          <p:nvPr/>
        </p:nvGrpSpPr>
        <p:grpSpPr>
          <a:xfrm>
            <a:off x="8377339" y="5319222"/>
            <a:ext cx="659875" cy="659875"/>
            <a:chOff x="8128000" y="3560884"/>
            <a:chExt cx="659875" cy="659875"/>
          </a:xfrm>
        </p:grpSpPr>
        <p:grpSp>
          <p:nvGrpSpPr>
            <p:cNvPr id="98" name="Group 97" descr="Icon location">
              <a:extLst>
                <a:ext uri="{FF2B5EF4-FFF2-40B4-BE49-F238E27FC236}">
                  <a16:creationId xmlns:a16="http://schemas.microsoft.com/office/drawing/2014/main" id="{DEF2400B-9EF6-F540-385A-43B43D5E9638}"/>
                </a:ext>
              </a:extLst>
            </p:cNvPr>
            <p:cNvGrpSpPr/>
            <p:nvPr/>
          </p:nvGrpSpPr>
          <p:grpSpPr>
            <a:xfrm>
              <a:off x="8128000" y="3560884"/>
              <a:ext cx="659875" cy="659875"/>
              <a:chOff x="584200" y="3560884"/>
              <a:chExt cx="659875" cy="659875"/>
            </a:xfrm>
          </p:grpSpPr>
          <p:sp>
            <p:nvSpPr>
              <p:cNvPr id="100" name="Oval 99">
                <a:extLst>
                  <a:ext uri="{FF2B5EF4-FFF2-40B4-BE49-F238E27FC236}">
                    <a16:creationId xmlns:a16="http://schemas.microsoft.com/office/drawing/2014/main" id="{58CC8E76-483B-61C8-D385-B73184332BCC}"/>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101" name="Oval 100" descr="Computer chip icon">
                <a:extLst>
                  <a:ext uri="{FF2B5EF4-FFF2-40B4-BE49-F238E27FC236}">
                    <a16:creationId xmlns:a16="http://schemas.microsoft.com/office/drawing/2014/main" id="{BACEE8E5-6FCD-4A2D-E50E-E66E90F2628C}"/>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99" name="chip" title="Icon of a computer chip">
              <a:extLst>
                <a:ext uri="{FF2B5EF4-FFF2-40B4-BE49-F238E27FC236}">
                  <a16:creationId xmlns:a16="http://schemas.microsoft.com/office/drawing/2014/main" id="{F8F4626A-F419-9142-152F-E443DFD698B3}"/>
                </a:ext>
              </a:extLst>
            </p:cNvPr>
            <p:cNvSpPr>
              <a:spLocks noChangeAspect="1" noEditPoints="1"/>
            </p:cNvSpPr>
            <p:nvPr/>
          </p:nvSpPr>
          <p:spPr bwMode="auto">
            <a:xfrm>
              <a:off x="8277448" y="3701581"/>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cxnSp>
        <p:nvCxnSpPr>
          <p:cNvPr id="96" name="Straight Connector 95" descr="Line leading to bullet points">
            <a:extLst>
              <a:ext uri="{FF2B5EF4-FFF2-40B4-BE49-F238E27FC236}">
                <a16:creationId xmlns:a16="http://schemas.microsoft.com/office/drawing/2014/main" id="{7CC4859F-36F8-01F4-9B33-81CD54503871}"/>
              </a:ext>
            </a:extLst>
          </p:cNvPr>
          <p:cNvCxnSpPr>
            <a:cxnSpLocks/>
          </p:cNvCxnSpPr>
          <p:nvPr/>
        </p:nvCxnSpPr>
        <p:spPr>
          <a:xfrm flipV="1">
            <a:off x="8713864" y="4994840"/>
            <a:ext cx="0" cy="32397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41">
            <a:extLst>
              <a:ext uri="{FF2B5EF4-FFF2-40B4-BE49-F238E27FC236}">
                <a16:creationId xmlns:a16="http://schemas.microsoft.com/office/drawing/2014/main" id="{E0E71A2C-8011-7905-974B-A1CD49B91435}"/>
              </a:ext>
            </a:extLst>
          </p:cNvPr>
          <p:cNvSpPr txBox="1"/>
          <p:nvPr/>
        </p:nvSpPr>
        <p:spPr>
          <a:xfrm>
            <a:off x="8556962" y="4737769"/>
            <a:ext cx="1595438" cy="337081"/>
          </a:xfrm>
          <a:prstGeom prst="rect">
            <a:avLst/>
          </a:prstGeom>
          <a:noFill/>
        </p:spPr>
        <p:txBody>
          <a:bodyPr wrap="square" lIns="90000" tIns="46800" rIns="90000" bIns="4680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71450" indent="-171450">
              <a:lnSpc>
                <a:spcPct val="150000"/>
              </a:lnSpc>
              <a:buClr>
                <a:schemeClr val="accent1"/>
              </a:buClr>
              <a:buSzPct val="110000"/>
              <a:buFont typeface=".Hiragino Kaku Gothic Interface W3"/>
              <a:buChar char="◉"/>
            </a:pPr>
            <a:r>
              <a:rPr lang="en-US" sz="1200"/>
              <a:t>Use it!</a:t>
            </a:r>
          </a:p>
        </p:txBody>
      </p:sp>
      <p:sp>
        <p:nvSpPr>
          <p:cNvPr id="128" name="TextBox 127">
            <a:extLst>
              <a:ext uri="{FF2B5EF4-FFF2-40B4-BE49-F238E27FC236}">
                <a16:creationId xmlns:a16="http://schemas.microsoft.com/office/drawing/2014/main" id="{330BD77A-4091-EC2E-7F3B-190F7B16E845}"/>
              </a:ext>
            </a:extLst>
          </p:cNvPr>
          <p:cNvSpPr txBox="1"/>
          <p:nvPr/>
        </p:nvSpPr>
        <p:spPr>
          <a:xfrm>
            <a:off x="836169" y="4179337"/>
            <a:ext cx="3538436" cy="461665"/>
          </a:xfrm>
          <a:prstGeom prst="rect">
            <a:avLst/>
          </a:prstGeom>
          <a:noFill/>
        </p:spPr>
        <p:txBody>
          <a:bodyPr wrap="square" rtlCol="0">
            <a:spAutoFit/>
          </a:bodyPr>
          <a:lstStyle/>
          <a:p>
            <a:r>
              <a:rPr lang="en-US" altLang="zh-CN" sz="2400">
                <a:solidFill>
                  <a:srgbClr val="0078D4"/>
                </a:solidFill>
              </a:rPr>
              <a:t>Open in Word Pattern</a:t>
            </a:r>
            <a:endParaRPr lang="zh-CN" altLang="en-US" sz="2400">
              <a:solidFill>
                <a:srgbClr val="0078D4"/>
              </a:solidFill>
            </a:endParaRPr>
          </a:p>
        </p:txBody>
      </p:sp>
    </p:spTree>
    <p:extLst>
      <p:ext uri="{BB962C8B-B14F-4D97-AF65-F5344CB8AC3E}">
        <p14:creationId xmlns:p14="http://schemas.microsoft.com/office/powerpoint/2010/main" val="1720207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A93093-30CD-2954-F313-C9EB14EEBCC0}"/>
              </a:ext>
            </a:extLst>
          </p:cNvPr>
          <p:cNvSpPr txBox="1"/>
          <p:nvPr/>
        </p:nvSpPr>
        <p:spPr>
          <a:xfrm>
            <a:off x="550719" y="561110"/>
            <a:ext cx="10867270" cy="523220"/>
          </a:xfrm>
          <a:prstGeom prst="rect">
            <a:avLst/>
          </a:prstGeom>
          <a:noFill/>
        </p:spPr>
        <p:txBody>
          <a:bodyPr wrap="none" lIns="91440" tIns="45720" rIns="91440" bIns="45720" rtlCol="0" anchor="t">
            <a:spAutoFit/>
          </a:bodyPr>
          <a:lstStyle/>
          <a:p>
            <a:r>
              <a:rPr lang="en-US" sz="2800" spc="-50" dirty="0">
                <a:ln w="3175">
                  <a:noFill/>
                </a:ln>
                <a:solidFill>
                  <a:srgbClr val="0078D4"/>
                </a:solidFill>
                <a:latin typeface="Segoe UI Semibold"/>
                <a:ea typeface="等线"/>
                <a:cs typeface="Segoe UI"/>
              </a:rPr>
              <a:t>Embed Add-in into Word and open the document from your system</a:t>
            </a:r>
            <a:endParaRPr lang="en-TW" sz="2800" spc="-50" dirty="0">
              <a:ln w="3175">
                <a:noFill/>
              </a:ln>
              <a:solidFill>
                <a:srgbClr val="0078D4"/>
              </a:solidFill>
              <a:latin typeface="Segoe UI Semibold"/>
              <a:ea typeface="等线"/>
              <a:cs typeface="Segoe UI"/>
            </a:endParaRPr>
          </a:p>
        </p:txBody>
      </p:sp>
      <p:sp>
        <p:nvSpPr>
          <p:cNvPr id="6" name="TextBox 5">
            <a:extLst>
              <a:ext uri="{FF2B5EF4-FFF2-40B4-BE49-F238E27FC236}">
                <a16:creationId xmlns:a16="http://schemas.microsoft.com/office/drawing/2014/main" id="{DC39572E-C7C4-4B26-B911-0A19C3123AC6}"/>
              </a:ext>
            </a:extLst>
          </p:cNvPr>
          <p:cNvSpPr txBox="1"/>
          <p:nvPr/>
        </p:nvSpPr>
        <p:spPr>
          <a:xfrm>
            <a:off x="550719" y="1294253"/>
            <a:ext cx="4582392" cy="5909310"/>
          </a:xfrm>
          <a:prstGeom prst="rect">
            <a:avLst/>
          </a:prstGeom>
          <a:noFill/>
        </p:spPr>
        <p:txBody>
          <a:bodyPr wrap="square" lIns="91440" tIns="45720" rIns="91440" bIns="45720" rtlCol="0" anchor="t">
            <a:spAutoFit/>
          </a:bodyPr>
          <a:lstStyle/>
          <a:p>
            <a:r>
              <a:rPr lang="en-TW" sz="2000" dirty="0"/>
              <a:t>Feature overview</a:t>
            </a:r>
          </a:p>
          <a:p>
            <a:pPr marL="285750" indent="-285750">
              <a:buFontTx/>
              <a:buChar char="-"/>
            </a:pPr>
            <a:r>
              <a:rPr lang="en-TW" dirty="0"/>
              <a:t>Embed an add-in into a Word document</a:t>
            </a:r>
            <a:endParaRPr lang="en-TW" dirty="0">
              <a:cs typeface="Calibri"/>
            </a:endParaRPr>
          </a:p>
          <a:p>
            <a:pPr marL="285750" indent="-285750">
              <a:buFontTx/>
              <a:buChar char="-"/>
            </a:pPr>
            <a:r>
              <a:rPr lang="en-TW" dirty="0"/>
              <a:t>Add-in is automatically launched when document is opened</a:t>
            </a:r>
            <a:endParaRPr lang="en-TW" dirty="0">
              <a:cs typeface="Calibri"/>
            </a:endParaRPr>
          </a:p>
          <a:p>
            <a:pPr marL="285750" indent="-285750">
              <a:buFontTx/>
              <a:buChar char="-"/>
            </a:pPr>
            <a:r>
              <a:rPr lang="en-TW" dirty="0"/>
              <a:t>Pass additional values to add-in</a:t>
            </a:r>
            <a:endParaRPr lang="en-TW" dirty="0">
              <a:cs typeface="Calibri"/>
            </a:endParaRPr>
          </a:p>
          <a:p>
            <a:pPr marL="285750" indent="-285750">
              <a:buFontTx/>
              <a:buChar char="-"/>
            </a:pPr>
            <a:r>
              <a:rPr lang="en-TW" dirty="0"/>
              <a:t>Your users no longer need to download and install add-in from store</a:t>
            </a:r>
            <a:endParaRPr lang="en-TW" dirty="0">
              <a:cs typeface="Calibri"/>
            </a:endParaRPr>
          </a:p>
          <a:p>
            <a:pPr marL="285750" indent="-285750">
              <a:buFontTx/>
              <a:buChar char="-"/>
            </a:pPr>
            <a:r>
              <a:rPr lang="en-US" dirty="0"/>
              <a:t>Runnable sample code is available at </a:t>
            </a:r>
            <a:r>
              <a:rPr lang="en-US" sz="1600" dirty="0">
                <a:hlinkClick r:id="rId4"/>
              </a:rPr>
              <a:t>https://github.com/OfficeDev/Office-OOXML-EmbedAddin</a:t>
            </a:r>
            <a:endParaRPr lang="en-TW" sz="1600" dirty="0">
              <a:cs typeface="Calibri" panose="020F0502020204030204"/>
            </a:endParaRPr>
          </a:p>
          <a:p>
            <a:endParaRPr lang="en-US">
              <a:cs typeface="Calibri"/>
            </a:endParaRPr>
          </a:p>
          <a:p>
            <a:r>
              <a:rPr lang="en-US" sz="2000" dirty="0"/>
              <a:t>When to use it</a:t>
            </a:r>
            <a:endParaRPr lang="en-US" sz="2000">
              <a:cs typeface="Calibri"/>
            </a:endParaRPr>
          </a:p>
          <a:p>
            <a:pPr marL="285750" indent="-285750">
              <a:buFontTx/>
              <a:buChar char="-"/>
            </a:pPr>
            <a:r>
              <a:rPr lang="en-US" dirty="0"/>
              <a:t>Word is launched from your system, and it requires add-in to be opened every time</a:t>
            </a:r>
            <a:endParaRPr lang="en-US" dirty="0">
              <a:cs typeface="Calibri"/>
            </a:endParaRPr>
          </a:p>
          <a:p>
            <a:pPr marL="285750" indent="-285750">
              <a:buFontTx/>
              <a:buChar char="-"/>
            </a:pPr>
            <a:r>
              <a:rPr lang="en-US" dirty="0"/>
              <a:t>Get connected with your users when they use Word</a:t>
            </a:r>
            <a:endParaRPr lang="en-US" dirty="0">
              <a:cs typeface="Calibri" panose="020F0502020204030204"/>
            </a:endParaRPr>
          </a:p>
          <a:p>
            <a:pPr marL="285750" indent="-285750">
              <a:buFontTx/>
              <a:buChar char="-"/>
            </a:pPr>
            <a:r>
              <a:rPr lang="en-US" dirty="0"/>
              <a:t>Exposure to new users when they get the document</a:t>
            </a:r>
            <a:endParaRPr lang="en-TW" dirty="0"/>
          </a:p>
          <a:p>
            <a:pPr marL="285750" indent="-285750">
              <a:buFontTx/>
              <a:buChar char="-"/>
            </a:pPr>
            <a:endParaRPr lang="en-TW"/>
          </a:p>
          <a:p>
            <a:pPr marL="285750" indent="-285750">
              <a:buFontTx/>
              <a:buChar char="-"/>
            </a:pPr>
            <a:endParaRPr lang="en-TW"/>
          </a:p>
          <a:p>
            <a:endParaRPr lang="en-TW"/>
          </a:p>
        </p:txBody>
      </p:sp>
      <p:sp>
        <p:nvSpPr>
          <p:cNvPr id="7" name="AutoShape 2" descr="Image of Excel button on your web page opening up a new Excel document with your add-in embedded and auto-opening.">
            <a:extLst>
              <a:ext uri="{FF2B5EF4-FFF2-40B4-BE49-F238E27FC236}">
                <a16:creationId xmlns:a16="http://schemas.microsoft.com/office/drawing/2014/main" id="{05C15234-6ECE-1FD2-DE36-877D6E32A60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0" name="Screen Recording 12">
            <a:hlinkClick r:id="" action="ppaction://media"/>
            <a:extLst>
              <a:ext uri="{FF2B5EF4-FFF2-40B4-BE49-F238E27FC236}">
                <a16:creationId xmlns:a16="http://schemas.microsoft.com/office/drawing/2014/main" id="{74536AB9-4330-1D47-F3D1-BE9DD1C41F5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011344" y="1735417"/>
            <a:ext cx="7116179" cy="3869361"/>
          </a:xfrm>
        </p:spPr>
      </p:pic>
    </p:spTree>
    <p:extLst>
      <p:ext uri="{BB962C8B-B14F-4D97-AF65-F5344CB8AC3E}">
        <p14:creationId xmlns:p14="http://schemas.microsoft.com/office/powerpoint/2010/main" val="330908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55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48897769-5C28-4B46-6D86-63252BC5DE00}"/>
              </a:ext>
            </a:extLst>
          </p:cNvPr>
          <p:cNvSpPr txBox="1"/>
          <p:nvPr/>
        </p:nvSpPr>
        <p:spPr>
          <a:xfrm>
            <a:off x="3587259" y="2227385"/>
            <a:ext cx="778925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cs typeface="Calibri"/>
              </a:rPr>
              <a:t>Agenda</a:t>
            </a:r>
          </a:p>
          <a:p>
            <a:pPr marL="285750" indent="-285750">
              <a:buFont typeface="Arial"/>
              <a:buChar char="•"/>
            </a:pPr>
            <a:r>
              <a:rPr lang="en-US" sz="2400" dirty="0">
                <a:cs typeface="Calibri"/>
              </a:rPr>
              <a:t>Embed add-in into Word document</a:t>
            </a:r>
          </a:p>
          <a:p>
            <a:pPr marL="285750" indent="-285750">
              <a:buFont typeface="Arial"/>
              <a:buChar char="•"/>
            </a:pPr>
            <a:r>
              <a:rPr lang="en-US" sz="2400" dirty="0">
                <a:solidFill>
                  <a:schemeClr val="accent1"/>
                </a:solidFill>
                <a:cs typeface="Calibri"/>
              </a:rPr>
              <a:t>Shared runtime support</a:t>
            </a:r>
          </a:p>
          <a:p>
            <a:pPr marL="285750" indent="-285750">
              <a:buFont typeface="Arial,Sans-Serif"/>
              <a:buChar char="•"/>
            </a:pPr>
            <a:r>
              <a:rPr lang="en-US" sz="2400" dirty="0">
                <a:ea typeface="+mn-lt"/>
                <a:cs typeface="+mn-lt"/>
              </a:rPr>
              <a:t>Structured document survey result</a:t>
            </a:r>
          </a:p>
          <a:p>
            <a:pPr marL="285750" indent="-285750">
              <a:buFont typeface="Arial"/>
              <a:buChar char="•"/>
            </a:pPr>
            <a:r>
              <a:rPr lang="en-US" sz="2400" dirty="0">
                <a:cs typeface="Calibri"/>
              </a:rPr>
              <a:t>Word panel introduction</a:t>
            </a:r>
          </a:p>
        </p:txBody>
      </p:sp>
    </p:spTree>
    <p:extLst>
      <p:ext uri="{BB962C8B-B14F-4D97-AF65-F5344CB8AC3E}">
        <p14:creationId xmlns:p14="http://schemas.microsoft.com/office/powerpoint/2010/main" val="1372537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EB29C-CBCB-707D-822A-0F5999BEE754}"/>
              </a:ext>
            </a:extLst>
          </p:cNvPr>
          <p:cNvSpPr>
            <a:spLocks noGrp="1"/>
          </p:cNvSpPr>
          <p:nvPr>
            <p:ph type="title"/>
          </p:nvPr>
        </p:nvSpPr>
        <p:spPr>
          <a:xfrm>
            <a:off x="618565" y="253066"/>
            <a:ext cx="10515600" cy="1325563"/>
          </a:xfrm>
        </p:spPr>
        <p:txBody>
          <a:bodyPr/>
          <a:lstStyle/>
          <a:p>
            <a:r>
              <a:rPr lang="en-TW" sz="2800" spc="-50">
                <a:ln w="3175">
                  <a:noFill/>
                </a:ln>
                <a:solidFill>
                  <a:srgbClr val="0078D4"/>
                </a:solidFill>
                <a:latin typeface="Segoe UI Semibold"/>
                <a:ea typeface="等线" panose="02010600030101010101" pitchFamily="2" charset="-122"/>
                <a:cs typeface="Segoe UI" panose="020B0502040204020203" pitchFamily="34" charset="0"/>
              </a:rPr>
              <a:t>Shared runtime for Word</a:t>
            </a:r>
          </a:p>
        </p:txBody>
      </p:sp>
      <p:pic>
        <p:nvPicPr>
          <p:cNvPr id="4" name="Screen Recording 6">
            <a:hlinkClick r:id="" action="ppaction://media"/>
            <a:extLst>
              <a:ext uri="{FF2B5EF4-FFF2-40B4-BE49-F238E27FC236}">
                <a16:creationId xmlns:a16="http://schemas.microsoft.com/office/drawing/2014/main" id="{F53384EE-C828-5BE2-1E54-10949CCFA07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319609" y="1712086"/>
            <a:ext cx="7805081" cy="4295914"/>
          </a:xfrm>
        </p:spPr>
      </p:pic>
      <p:sp>
        <p:nvSpPr>
          <p:cNvPr id="5" name="TextBox 4">
            <a:extLst>
              <a:ext uri="{FF2B5EF4-FFF2-40B4-BE49-F238E27FC236}">
                <a16:creationId xmlns:a16="http://schemas.microsoft.com/office/drawing/2014/main" id="{8CBD73E2-8E89-B440-C950-BBD9E6C32C65}"/>
              </a:ext>
            </a:extLst>
          </p:cNvPr>
          <p:cNvSpPr txBox="1"/>
          <p:nvPr/>
        </p:nvSpPr>
        <p:spPr>
          <a:xfrm>
            <a:off x="555537" y="1713650"/>
            <a:ext cx="3509682" cy="3693319"/>
          </a:xfrm>
          <a:prstGeom prst="rect">
            <a:avLst/>
          </a:prstGeom>
          <a:noFill/>
        </p:spPr>
        <p:txBody>
          <a:bodyPr wrap="square" lIns="91440" tIns="45720" rIns="91440" bIns="45720" anchor="t">
            <a:spAutoFit/>
          </a:bodyPr>
          <a:lstStyle/>
          <a:p>
            <a:r>
              <a:rPr lang="en-US" altLang="zh-CN" dirty="0">
                <a:ea typeface="等线"/>
              </a:rPr>
              <a:t>Shared runtime for Word can</a:t>
            </a:r>
          </a:p>
          <a:p>
            <a:pPr marL="285750" indent="-285750">
              <a:buFont typeface="Arial" panose="020B0604020202020204" pitchFamily="34" charset="0"/>
              <a:buChar char="•"/>
            </a:pPr>
            <a:r>
              <a:rPr lang="en-US" dirty="0">
                <a:solidFill>
                  <a:srgbClr val="171717"/>
                </a:solidFill>
                <a:latin typeface="Segoe UI"/>
                <a:cs typeface="Segoe UI"/>
              </a:rPr>
              <a:t>share global variable</a:t>
            </a:r>
            <a:endParaRPr lang="en-US" dirty="0">
              <a:solidFill>
                <a:srgbClr val="171717"/>
              </a:solidFill>
              <a:latin typeface="Segoe UI"/>
              <a:ea typeface="等线"/>
              <a:cs typeface="Segoe UI"/>
            </a:endParaRPr>
          </a:p>
          <a:p>
            <a:pPr marL="285750" indent="-285750">
              <a:buFont typeface="Arial" panose="020B0604020202020204" pitchFamily="34" charset="0"/>
              <a:buChar char="•"/>
            </a:pPr>
            <a:r>
              <a:rPr lang="en-US" dirty="0"/>
              <a:t>maintain connection to your system​</a:t>
            </a:r>
            <a:endParaRPr lang="en-US" dirty="0">
              <a:cs typeface="Calibri"/>
            </a:endParaRPr>
          </a:p>
          <a:p>
            <a:pPr marL="285750" indent="-285750">
              <a:buFont typeface="Arial" panose="020B0604020202020204" pitchFamily="34" charset="0"/>
              <a:buChar char="•"/>
            </a:pPr>
            <a:r>
              <a:rPr lang="en-US" dirty="0"/>
              <a:t>run code in your Office Add-in when the document opens </a:t>
            </a:r>
            <a:endParaRPr lang="en-US" dirty="0">
              <a:cs typeface="Calibri"/>
            </a:endParaRPr>
          </a:p>
          <a:p>
            <a:pPr marL="285750" indent="-285750">
              <a:buFont typeface="Arial" panose="020B0604020202020204" pitchFamily="34" charset="0"/>
              <a:buChar char="•"/>
            </a:pPr>
            <a:r>
              <a:rPr lang="en-US" dirty="0"/>
              <a:t>show or hide the task pane of your Office Add-in</a:t>
            </a:r>
            <a:endParaRPr lang="en-US" dirty="0">
              <a:cs typeface="Calibri"/>
            </a:endParaRPr>
          </a:p>
          <a:p>
            <a:pPr marL="285750" indent="-285750">
              <a:buFont typeface="Arial" panose="020B0604020202020204" pitchFamily="34" charset="0"/>
              <a:buChar char="•"/>
            </a:pPr>
            <a:endParaRPr lang="en-US"/>
          </a:p>
          <a:p>
            <a:r>
              <a:rPr lang="en-US" dirty="0"/>
              <a:t>More information:</a:t>
            </a:r>
            <a:endParaRPr lang="en-US" dirty="0">
              <a:cs typeface="Calibri"/>
            </a:endParaRPr>
          </a:p>
          <a:p>
            <a:r>
              <a:rPr lang="en-US" dirty="0">
                <a:hlinkClick r:id="rId5"/>
              </a:rPr>
              <a:t>Configure your Office Add-in to use a shared runtime - Office Add-ins | Microsoft Docs</a:t>
            </a:r>
            <a:endParaRPr lang="en-US" dirty="0"/>
          </a:p>
        </p:txBody>
      </p:sp>
    </p:spTree>
    <p:extLst>
      <p:ext uri="{BB962C8B-B14F-4D97-AF65-F5344CB8AC3E}">
        <p14:creationId xmlns:p14="http://schemas.microsoft.com/office/powerpoint/2010/main" val="15069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48897769-5C28-4B46-6D86-63252BC5DE00}"/>
              </a:ext>
            </a:extLst>
          </p:cNvPr>
          <p:cNvSpPr txBox="1"/>
          <p:nvPr/>
        </p:nvSpPr>
        <p:spPr>
          <a:xfrm>
            <a:off x="3587259" y="2227385"/>
            <a:ext cx="778925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cs typeface="Calibri"/>
              </a:rPr>
              <a:t>Agenda</a:t>
            </a:r>
          </a:p>
          <a:p>
            <a:pPr marL="285750" indent="-285750">
              <a:buFont typeface="Arial"/>
              <a:buChar char="•"/>
            </a:pPr>
            <a:r>
              <a:rPr lang="en-US" sz="2400" dirty="0">
                <a:cs typeface="Calibri"/>
              </a:rPr>
              <a:t>Embed add-in into Word document</a:t>
            </a:r>
          </a:p>
          <a:p>
            <a:pPr marL="285750" indent="-285750">
              <a:buFont typeface="Arial"/>
              <a:buChar char="•"/>
            </a:pPr>
            <a:r>
              <a:rPr lang="en-US" sz="2400" dirty="0">
                <a:cs typeface="Calibri"/>
              </a:rPr>
              <a:t>Shared runtime support</a:t>
            </a:r>
          </a:p>
          <a:p>
            <a:pPr marL="285750" indent="-285750">
              <a:buFont typeface="Arial,Sans-Serif"/>
              <a:buChar char="•"/>
            </a:pPr>
            <a:r>
              <a:rPr lang="en-US" sz="2400" dirty="0">
                <a:solidFill>
                  <a:schemeClr val="accent1"/>
                </a:solidFill>
                <a:ea typeface="+mn-lt"/>
                <a:cs typeface="+mn-lt"/>
              </a:rPr>
              <a:t>Structured document survey result</a:t>
            </a:r>
          </a:p>
          <a:p>
            <a:pPr marL="285750" indent="-285750">
              <a:buFont typeface="Arial"/>
              <a:buChar char="•"/>
            </a:pPr>
            <a:r>
              <a:rPr lang="en-US" sz="2400" dirty="0">
                <a:cs typeface="Calibri"/>
              </a:rPr>
              <a:t>Word panel introduction</a:t>
            </a:r>
          </a:p>
        </p:txBody>
      </p:sp>
    </p:spTree>
    <p:extLst>
      <p:ext uri="{BB962C8B-B14F-4D97-AF65-F5344CB8AC3E}">
        <p14:creationId xmlns:p14="http://schemas.microsoft.com/office/powerpoint/2010/main" val="35270132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KKOFORMATS" val="&lt;MekkoFormats&gt;&lt;NumberFormat DecimalSeparator=&quot;.&quot; ThousandSeparator=&quot;,&quot; NegativeNumberFormat=&quot;1&quot; /&gt;&lt;Font&gt;&lt;Output_Font_Name Default=&quot;Arial&quot; UsePPTTheme=&quot;True&quot; /&gt;&lt;/Font&gt;&lt;DateFormat CultureID=&quot;1033&quot; FormatString=&quot;M/d/yyyy&quot; /&gt;&lt;/MekkoFormats&gt;"/>
</p:tagLst>
</file>

<file path=ppt/theme/theme1.xml><?xml version="1.0" encoding="utf-8"?>
<a:theme xmlns:a="http://schemas.openxmlformats.org/drawingml/2006/main" name="Graph Community Call Template 2018">
  <a:themeElements>
    <a:clrScheme name="Office 365 PnP">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PnP Template - New.potx" id="{0FF67CE8-9F93-487C-85A0-A3BECFD8C682}" vid="{D2A829BB-796B-4C97-9125-4622E4935AA3}"/>
    </a:ext>
  </a:extLst>
</a:theme>
</file>

<file path=ppt/theme/theme10.xml><?xml version="1.0" encoding="utf-8"?>
<a:theme xmlns:a="http://schemas.openxmlformats.org/drawingml/2006/main" name="1_Exclaimer Big Header Blue">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Custom 5">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laimer_Template_2019.pptx" id="{55C1A948-ACA0-49AD-8042-63D753428229}" vid="{0FBF7D40-2C6F-4439-A2FA-9C53FEC659DB}"/>
    </a:ext>
  </a:extLst>
</a:theme>
</file>

<file path=ppt/theme/theme11.xml><?xml version="1.0" encoding="utf-8"?>
<a:theme xmlns:a="http://schemas.openxmlformats.org/drawingml/2006/main" name="2_Exclaimer Big Header Blue">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Exclaimer 1">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B95042B-B4AC-43C7-806F-8E64821A315B}" vid="{33C8E3CA-78CA-4766-8780-E9000D073502}"/>
    </a:ext>
  </a:extLst>
</a:theme>
</file>

<file path=ppt/theme/theme12.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365_PowerPoint_template_Feb2020" id="{D9C53D75-943D-4604-BCA0-00A8CCC677FB}" vid="{50FB6199-4215-4A50-BBD4-1DB1467BD56A}"/>
    </a:ext>
  </a:extLst>
</a:theme>
</file>

<file path=ppt/theme/theme13.xml><?xml version="1.0" encoding="utf-8"?>
<a:theme xmlns:a="http://schemas.openxmlformats.org/drawingml/2006/main" name="MS_Build_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4791E716-4318-4E6E-9C11-3FA7798110AB}"/>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365 PPT Template - 2017">
  <a:themeElements>
    <a:clrScheme name="Office 365 PnP">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raph call deck 3-6 final" id="{BB03ED17-E136-644B-AC31-8A3A7B904904}" vid="{B85177AA-1EC4-8C4C-B3FF-3A986600561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Mountain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illingSession_WV2" id="{EFFDCEEF-E039-4155-A2B4-6F9F2A916081}" vid="{C4EFD9A0-B0CF-4668-A213-2394198F2AA5}"/>
    </a:ext>
  </a:extLst>
</a:theme>
</file>

<file path=ppt/theme/theme6.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potx" id="{17C79C83-DA9A-4732-BE22-B24D85D72D7A}" vid="{0CF8668E-9624-458F-94E5-524990C8E3A0}"/>
    </a:ext>
  </a:extLst>
</a:theme>
</file>

<file path=ppt/theme/theme7.xml><?xml version="1.0" encoding="utf-8"?>
<a:theme xmlns:a="http://schemas.openxmlformats.org/drawingml/2006/main" name="Theme_them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a:noFill/>
          <a:headEnd type="none" w="med" len="med"/>
          <a:tailEnd type="none" w="med" len="med"/>
        </a:ln>
        <a:effectLst>
          <a:outerShdw blurRad="63500" sx="102000" sy="102000" algn="ctr" rotWithShape="0">
            <a:prstClr val="black">
              <a:alpha val="20000"/>
            </a:prstClr>
          </a:outerShdw>
        </a:effectLst>
      </a:spPr>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defPPr algn="l" defTabSz="173736">
          <a:defRPr sz="800" i="1" dirty="0">
            <a:solidFill>
              <a:schemeClr val="tx1"/>
            </a:solidFill>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_theme" id="{8BE09A60-4ECE-4743-88C9-259484FD4A92}" vid="{E65209E4-7A2C-4E91-AF06-49575E00DAAC}"/>
    </a:ext>
  </a:extLst>
</a:theme>
</file>

<file path=ppt/theme/theme8.xml><?xml version="1.0" encoding="utf-8"?>
<a:theme xmlns:a="http://schemas.openxmlformats.org/drawingml/2006/main" name="Exclaimer Big Header Blue">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Custom 5">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laimer_Template_2019.pptx" id="{55C1A948-ACA0-49AD-8042-63D753428229}" vid="{0FBF7D40-2C6F-4439-A2FA-9C53FEC659DB}"/>
    </a:ext>
  </a:extLst>
</a:theme>
</file>

<file path=ppt/theme/theme9.xml><?xml version="1.0" encoding="utf-8"?>
<a:theme xmlns:a="http://schemas.openxmlformats.org/drawingml/2006/main" name="Exclaimer Cover Pages - Light">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Exclaimer 1">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r">
          <a:lnSpc>
            <a:spcPct val="100000"/>
          </a:lnSpc>
          <a:defRPr sz="1800" dirty="0" smtClean="0">
            <a:solidFill>
              <a:schemeClr val="tx1"/>
            </a:solidFill>
            <a:latin typeface="Roboto Light" panose="02000000000000000000" pitchFamily="2" charset="0"/>
            <a:ea typeface="Roboto Light" panose="02000000000000000000" pitchFamily="2" charset="0"/>
          </a:defRPr>
        </a:defPPr>
      </a:lstStyle>
    </a:txDef>
  </a:objectDefaults>
  <a:extraClrSchemeLst/>
  <a:extLst>
    <a:ext uri="{05A4C25C-085E-4340-85A3-A5531E510DB2}">
      <thm15:themeFamily xmlns:thm15="http://schemas.microsoft.com/office/thememl/2012/main" name="Exclaimer_Template_2019.pptx" id="{55C1A948-ACA0-49AD-8042-63D753428229}" vid="{BF9C0F22-6DD4-4B4E-BBA2-932BB808DC4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Format xmlns="5d2b20c5-5258-4792-ab2d-2f43007644fe">Video</Format>
    <_ip_UnifiedCompliancePolicyUIAction xmlns="http://schemas.microsoft.com/sharepoint/v3" xsi:nil="true"/>
    <MediaServiceKeyPoints xmlns="5d2b20c5-5258-4792-ab2d-2f43007644fe" xsi:nil="true"/>
    <Date_x0020_Submitted xmlns="5d2b20c5-5258-4792-ab2d-2f43007644fe" xsi:nil="true"/>
    <_ip_UnifiedCompliancePolicyProperties xmlns="http://schemas.microsoft.com/sharepoint/v3" xsi:nil="true"/>
    <Author0 xmlns="5d2b20c5-5258-4792-ab2d-2f43007644f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EF28ACE844E0A438A50F3ABE5C4B3A9" ma:contentTypeVersion="19" ma:contentTypeDescription="Create a new document." ma:contentTypeScope="" ma:versionID="1c58ec82a4bbd3437623b4204f878c4e">
  <xsd:schema xmlns:xsd="http://www.w3.org/2001/XMLSchema" xmlns:xs="http://www.w3.org/2001/XMLSchema" xmlns:p="http://schemas.microsoft.com/office/2006/metadata/properties" xmlns:ns1="http://schemas.microsoft.com/sharepoint/v3" xmlns:ns2="b857997f-8fcb-4142-a29a-cfacc78bfb91" xmlns:ns3="5d2b20c5-5258-4792-ab2d-2f43007644fe" targetNamespace="http://schemas.microsoft.com/office/2006/metadata/properties" ma:root="true" ma:fieldsID="e0799cd8af1b34fc5d6b72d88d84693d" ns1:_="" ns2:_="" ns3:_="">
    <xsd:import namespace="http://schemas.microsoft.com/sharepoint/v3"/>
    <xsd:import namespace="b857997f-8fcb-4142-a29a-cfacc78bfb91"/>
    <xsd:import namespace="5d2b20c5-5258-4792-ab2d-2f43007644f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Author0" minOccurs="0"/>
                <xsd:element ref="ns3:Date_x0020_Submitted" minOccurs="0"/>
                <xsd:element ref="ns3:Format"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57997f-8fcb-4142-a29a-cfacc78bfb9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d2b20c5-5258-4792-ab2d-2f43007644fe" elementFormDefault="qualified">
    <xsd:import namespace="http://schemas.microsoft.com/office/2006/documentManagement/types"/>
    <xsd:import namespace="http://schemas.microsoft.com/office/infopath/2007/PartnerControls"/>
    <xsd:element name="Author0" ma:index="12" nillable="true" ma:displayName="Author" ma:internalName="Author0">
      <xsd:simpleType>
        <xsd:restriction base="dms:Text"/>
      </xsd:simpleType>
    </xsd:element>
    <xsd:element name="Date_x0020_Submitted" ma:index="13" nillable="true" ma:displayName="Date Created" ma:format="DateOnly" ma:internalName="Date_x0020_Submitted">
      <xsd:simpleType>
        <xsd:restriction base="dms:DateTime"/>
      </xsd:simpleType>
    </xsd:element>
    <xsd:element name="Format" ma:index="14" nillable="true" ma:displayName="Format" ma:default="Video" ma:format="Dropdown" ma:internalName="Format">
      <xsd:simpleType>
        <xsd:restriction base="dms:Choice">
          <xsd:enumeration value="Video"/>
          <xsd:enumeration value="Instructions &amp; Script"/>
        </xsd:restriction>
      </xsd:simpleType>
    </xsd:element>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Tags" ma:index="18" nillable="true" ma:displayName="MediaServiceAutoTags" ma:internalName="MediaServiceAutoTags" ma:readOnly="true">
      <xsd:simpleType>
        <xsd:restriction base="dms:Text"/>
      </xsd:simpleType>
    </xsd:element>
    <xsd:element name="MediaServiceOCR" ma:index="19" nillable="true" ma:displayName="MediaServiceOCR" ma:internalName="MediaServiceOCR" ma:readOnly="true">
      <xsd:simpleType>
        <xsd:restriction base="dms:Note">
          <xsd:maxLength value="255"/>
        </xsd:restriction>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false">
      <xsd:simpleType>
        <xsd:restriction base="dms:Note">
          <xsd:maxLength value="255"/>
        </xsd:restriction>
      </xsd:simpleType>
    </xsd:element>
    <xsd:element name="MediaLengthInSeconds" ma:index="26"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1E6627-E6DB-4433-AAD2-B76213927811}">
  <ds:schemaRefs>
    <ds:schemaRef ds:uri="5d2b20c5-5258-4792-ab2d-2f43007644fe"/>
    <ds:schemaRef ds:uri="b857997f-8fcb-4142-a29a-cfacc78bfb9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AD81CFB-6BF0-406D-A47B-A84DBCD16DEA}">
  <ds:schemaRefs>
    <ds:schemaRef ds:uri="http://schemas.microsoft.com/sharepoint/v3/contenttype/forms"/>
  </ds:schemaRefs>
</ds:datastoreItem>
</file>

<file path=customXml/itemProps3.xml><?xml version="1.0" encoding="utf-8"?>
<ds:datastoreItem xmlns:ds="http://schemas.openxmlformats.org/officeDocument/2006/customXml" ds:itemID="{9677CBDC-989E-4093-9B73-8ED7C89A1FED}">
  <ds:schemaRefs>
    <ds:schemaRef ds:uri="5d2b20c5-5258-4792-ab2d-2f43007644fe"/>
    <ds:schemaRef ds:uri="b857997f-8fcb-4142-a29a-cfacc78bfb9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1575</TotalTime>
  <Words>1887</Words>
  <Application>Microsoft Office PowerPoint</Application>
  <PresentationFormat>Widescreen</PresentationFormat>
  <Paragraphs>286</Paragraphs>
  <Slides>29</Slides>
  <Notes>14</Notes>
  <HiddenSlides>0</HiddenSlides>
  <MMClips>2</MMClips>
  <ScaleCrop>false</ScaleCrop>
  <HeadingPairs>
    <vt:vector size="6" baseType="variant">
      <vt:variant>
        <vt:lpstr>Fonts Used</vt:lpstr>
      </vt:variant>
      <vt:variant>
        <vt:i4>18</vt:i4>
      </vt:variant>
      <vt:variant>
        <vt:lpstr>Theme</vt:lpstr>
      </vt:variant>
      <vt:variant>
        <vt:i4>15</vt:i4>
      </vt:variant>
      <vt:variant>
        <vt:lpstr>Slide Titles</vt:lpstr>
      </vt:variant>
      <vt:variant>
        <vt:i4>29</vt:i4>
      </vt:variant>
    </vt:vector>
  </HeadingPairs>
  <TitlesOfParts>
    <vt:vector size="62" baseType="lpstr">
      <vt:lpstr>.Hiragino Kaku Gothic Interface W3</vt:lpstr>
      <vt:lpstr>-apple-system</vt:lpstr>
      <vt:lpstr>Arial</vt:lpstr>
      <vt:lpstr>Arial,Sans-Serif</vt:lpstr>
      <vt:lpstr>Calibri</vt:lpstr>
      <vt:lpstr>Calibri Light</vt:lpstr>
      <vt:lpstr>Consolas</vt:lpstr>
      <vt:lpstr>Corbel</vt:lpstr>
      <vt:lpstr>Helvetica Light</vt:lpstr>
      <vt:lpstr>Roboto Black</vt:lpstr>
      <vt:lpstr>Roboto Light</vt:lpstr>
      <vt:lpstr>Segoe UI</vt:lpstr>
      <vt:lpstr>Segoe UI Black</vt:lpstr>
      <vt:lpstr>Segoe UI Light</vt:lpstr>
      <vt:lpstr>Segoe UI Semibold</vt:lpstr>
      <vt:lpstr>Segoe UI Semilight</vt:lpstr>
      <vt:lpstr>Wingdings</vt:lpstr>
      <vt:lpstr>Wingdings,Sans-Serif</vt:lpstr>
      <vt:lpstr>Graph Community Call Template 2018</vt:lpstr>
      <vt:lpstr>Office 365 PPT Template - 2017</vt:lpstr>
      <vt:lpstr>Office Theme</vt:lpstr>
      <vt:lpstr>2_Mountains</vt:lpstr>
      <vt:lpstr>1_LIGHT GRAY TEMPLATE</vt:lpstr>
      <vt:lpstr>9-51151_Build_White_Template</vt:lpstr>
      <vt:lpstr>Theme_theme</vt:lpstr>
      <vt:lpstr>Exclaimer Big Header Blue</vt:lpstr>
      <vt:lpstr>Exclaimer Cover Pages - Light</vt:lpstr>
      <vt:lpstr>1_Exclaimer Big Header Blue</vt:lpstr>
      <vt:lpstr>2_Exclaimer Big Header Blue</vt:lpstr>
      <vt:lpstr>LIGHT GRAY TEMPLATE</vt:lpstr>
      <vt:lpstr>MS_Build_White Template</vt:lpstr>
      <vt:lpstr>Office Theme</vt:lpstr>
      <vt:lpstr>Office Theme</vt:lpstr>
      <vt:lpstr>PowerPoint Presentation</vt:lpstr>
      <vt:lpstr>Agenda</vt:lpstr>
      <vt:lpstr>PowerPoint Presentation</vt:lpstr>
      <vt:lpstr>PowerPoint Presentation</vt:lpstr>
      <vt:lpstr>User’s journey to use an add-in</vt:lpstr>
      <vt:lpstr>PowerPoint Presentation</vt:lpstr>
      <vt:lpstr>PowerPoint Presentation</vt:lpstr>
      <vt:lpstr>Shared runtime for Word</vt:lpstr>
      <vt:lpstr>PowerPoint Presentation</vt:lpstr>
      <vt:lpstr>Structured document content usage in Word add-ins survey results</vt:lpstr>
      <vt:lpstr>PowerPoint Presentation</vt:lpstr>
      <vt:lpstr>Enroll Word panel in Microsoft User Research</vt:lpstr>
      <vt:lpstr>PowerPoint Presentation</vt:lpstr>
      <vt:lpstr>Create a Blazor WebAssembly Outlook add-in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davech@microsoft.com</dc:creator>
  <cp:lastModifiedBy>Preethika Kiruveedula</cp:lastModifiedBy>
  <cp:revision>210</cp:revision>
  <dcterms:created xsi:type="dcterms:W3CDTF">2020-12-09T10:52:40Z</dcterms:created>
  <dcterms:modified xsi:type="dcterms:W3CDTF">2022-09-30T23:46:52Z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0x0101005EF28ACE844E0A438A50F3ABE5C4B3A9</vt:lpwstr>
  </property>
</Properties>
</file>